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306" r:id="rId5"/>
    <p:sldId id="263" r:id="rId6"/>
    <p:sldId id="264" r:id="rId7"/>
    <p:sldId id="266" r:id="rId8"/>
    <p:sldId id="309" r:id="rId9"/>
    <p:sldId id="262" r:id="rId10"/>
    <p:sldId id="267" r:id="rId11"/>
    <p:sldId id="314" r:id="rId12"/>
    <p:sldId id="268" r:id="rId13"/>
    <p:sldId id="292" r:id="rId14"/>
    <p:sldId id="294" r:id="rId15"/>
    <p:sldId id="293" r:id="rId16"/>
    <p:sldId id="296" r:id="rId17"/>
    <p:sldId id="297" r:id="rId18"/>
    <p:sldId id="298" r:id="rId19"/>
    <p:sldId id="295" r:id="rId20"/>
    <p:sldId id="310" r:id="rId21"/>
    <p:sldId id="305" r:id="rId22"/>
    <p:sldId id="315" r:id="rId23"/>
    <p:sldId id="271" r:id="rId24"/>
    <p:sldId id="273" r:id="rId25"/>
    <p:sldId id="301" r:id="rId26"/>
    <p:sldId id="312" r:id="rId27"/>
    <p:sldId id="313" r:id="rId28"/>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F79646"/>
    <a:srgbClr val="FFF8E1"/>
    <a:srgbClr val="FFFF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4" autoAdjust="0"/>
    <p:restoredTop sz="72694" autoAdjust="0"/>
  </p:normalViewPr>
  <p:slideViewPr>
    <p:cSldViewPr snapToGrid="0">
      <p:cViewPr varScale="1">
        <p:scale>
          <a:sx n="95" d="100"/>
          <a:sy n="95" d="100"/>
        </p:scale>
        <p:origin x="120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iagrams/_rels/data4.xml.rels><?xml version="1.0" encoding="UTF-8" standalone="yes"?>
<Relationships xmlns="http://schemas.openxmlformats.org/package/2006/relationships"><Relationship Id="rId1" Type="http://schemas.openxmlformats.org/officeDocument/2006/relationships/image" Target="../media/image3.png"/></Relationships>
</file>

<file path=ppt/diagrams/_rels/drawing4.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A2BE56-DB85-4613-BEDD-23B9E854BF3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4EFCD7A-1589-4088-A5EF-9476D905CD45}">
      <dgm:prSet phldrT="[Text]" custT="1"/>
      <dgm:spPr>
        <a:solidFill>
          <a:srgbClr val="9BBB59"/>
        </a:solidFill>
      </dgm:spPr>
      <dgm:t>
        <a:bodyPr/>
        <a:lstStyle/>
        <a:p>
          <a:r>
            <a:rPr lang="en-US" sz="3200" dirty="0"/>
            <a:t>Classifications/Positions</a:t>
          </a:r>
        </a:p>
      </dgm:t>
    </dgm:pt>
    <dgm:pt modelId="{962D1F09-709F-4261-B069-F6BFB1D113B0}" type="parTrans" cxnId="{1BB71648-259D-4829-88FB-BAC15338B334}">
      <dgm:prSet/>
      <dgm:spPr/>
      <dgm:t>
        <a:bodyPr/>
        <a:lstStyle/>
        <a:p>
          <a:endParaRPr lang="en-US"/>
        </a:p>
      </dgm:t>
    </dgm:pt>
    <dgm:pt modelId="{6C02C029-D3E1-4E00-902B-09AFDFAD225E}" type="sibTrans" cxnId="{1BB71648-259D-4829-88FB-BAC15338B334}">
      <dgm:prSet/>
      <dgm:spPr/>
      <dgm:t>
        <a:bodyPr/>
        <a:lstStyle/>
        <a:p>
          <a:endParaRPr lang="en-US"/>
        </a:p>
      </dgm:t>
    </dgm:pt>
    <dgm:pt modelId="{29657C06-6680-440F-BF32-CA352C09D1DF}">
      <dgm:prSet phldrT="[Text]" custT="1"/>
      <dgm:spPr>
        <a:solidFill>
          <a:srgbClr val="9BBB59"/>
        </a:solidFill>
      </dgm:spPr>
      <dgm:t>
        <a:bodyPr/>
        <a:lstStyle/>
        <a:p>
          <a:r>
            <a:rPr lang="en-US" sz="3200" dirty="0"/>
            <a:t>Classification/Compensation</a:t>
          </a:r>
        </a:p>
      </dgm:t>
    </dgm:pt>
    <dgm:pt modelId="{BEF551C1-AEB2-4143-8DE5-AC8DC02E8659}" type="parTrans" cxnId="{525FDE7D-088A-4601-97CC-3311FDC03F1C}">
      <dgm:prSet/>
      <dgm:spPr/>
      <dgm:t>
        <a:bodyPr/>
        <a:lstStyle/>
        <a:p>
          <a:endParaRPr lang="en-US"/>
        </a:p>
      </dgm:t>
    </dgm:pt>
    <dgm:pt modelId="{E392FB1E-F254-417B-9A42-D1941C745120}" type="sibTrans" cxnId="{525FDE7D-088A-4601-97CC-3311FDC03F1C}">
      <dgm:prSet/>
      <dgm:spPr/>
      <dgm:t>
        <a:bodyPr/>
        <a:lstStyle/>
        <a:p>
          <a:endParaRPr lang="en-US"/>
        </a:p>
      </dgm:t>
    </dgm:pt>
    <dgm:pt modelId="{C49AC6A4-FF4B-4B0B-8DA0-ED00EED4A509}">
      <dgm:prSet phldrT="[Text]" custT="1"/>
      <dgm:spPr>
        <a:solidFill>
          <a:srgbClr val="9BBB59"/>
        </a:solidFill>
      </dgm:spPr>
      <dgm:t>
        <a:bodyPr/>
        <a:lstStyle/>
        <a:p>
          <a:r>
            <a:rPr lang="en-US" sz="3200" dirty="0"/>
            <a:t>Desk Audits </a:t>
          </a:r>
          <a:r>
            <a:rPr lang="en-US" sz="2400" i="1" dirty="0"/>
            <a:t>aka</a:t>
          </a:r>
          <a:r>
            <a:rPr lang="en-US" sz="3200" dirty="0"/>
            <a:t> Job Audits </a:t>
          </a:r>
          <a:r>
            <a:rPr lang="en-US" sz="2400" i="1" dirty="0"/>
            <a:t>aka</a:t>
          </a:r>
          <a:r>
            <a:rPr lang="en-US" sz="3200" dirty="0"/>
            <a:t> Interviews</a:t>
          </a:r>
        </a:p>
      </dgm:t>
    </dgm:pt>
    <dgm:pt modelId="{ACF046A7-DCE4-4D8D-8FE5-08E6CFA3B437}" type="parTrans" cxnId="{BD266F0B-11B1-4DD5-95E0-31C74A318CB0}">
      <dgm:prSet/>
      <dgm:spPr/>
      <dgm:t>
        <a:bodyPr/>
        <a:lstStyle/>
        <a:p>
          <a:endParaRPr lang="en-US"/>
        </a:p>
      </dgm:t>
    </dgm:pt>
    <dgm:pt modelId="{DCD30FE3-ED06-42F9-B7D6-DD356CA794E7}" type="sibTrans" cxnId="{BD266F0B-11B1-4DD5-95E0-31C74A318CB0}">
      <dgm:prSet/>
      <dgm:spPr/>
      <dgm:t>
        <a:bodyPr/>
        <a:lstStyle/>
        <a:p>
          <a:endParaRPr lang="en-US"/>
        </a:p>
      </dgm:t>
    </dgm:pt>
    <dgm:pt modelId="{18896156-CE12-4A38-93E2-490EA32B3B4B}">
      <dgm:prSet phldrT="[Text]" custT="1"/>
      <dgm:spPr>
        <a:solidFill>
          <a:srgbClr val="9BBB59"/>
        </a:solidFill>
      </dgm:spPr>
      <dgm:t>
        <a:bodyPr/>
        <a:lstStyle/>
        <a:p>
          <a:r>
            <a:rPr lang="en-US" sz="3200" dirty="0"/>
            <a:t>Position Description Questionnaire (PDQ)</a:t>
          </a:r>
        </a:p>
      </dgm:t>
    </dgm:pt>
    <dgm:pt modelId="{BC488C95-E5D7-46E9-8B06-0DA6AB9F2034}" type="parTrans" cxnId="{E7B86FEF-6CD0-4255-B3A7-F20358957211}">
      <dgm:prSet/>
      <dgm:spPr/>
      <dgm:t>
        <a:bodyPr/>
        <a:lstStyle/>
        <a:p>
          <a:endParaRPr lang="en-US"/>
        </a:p>
      </dgm:t>
    </dgm:pt>
    <dgm:pt modelId="{9E0F3282-0FB9-49F0-8CE8-BE169A2A59A9}" type="sibTrans" cxnId="{E7B86FEF-6CD0-4255-B3A7-F20358957211}">
      <dgm:prSet/>
      <dgm:spPr/>
      <dgm:t>
        <a:bodyPr/>
        <a:lstStyle/>
        <a:p>
          <a:endParaRPr lang="en-US"/>
        </a:p>
      </dgm:t>
    </dgm:pt>
    <dgm:pt modelId="{5C666E0B-AF26-45A2-8346-4854836FB0D2}" type="pres">
      <dgm:prSet presAssocID="{6FA2BE56-DB85-4613-BEDD-23B9E854BF3D}" presName="linear" presStyleCnt="0">
        <dgm:presLayoutVars>
          <dgm:dir/>
          <dgm:animLvl val="lvl"/>
          <dgm:resizeHandles val="exact"/>
        </dgm:presLayoutVars>
      </dgm:prSet>
      <dgm:spPr/>
    </dgm:pt>
    <dgm:pt modelId="{0D099781-0190-438B-9E1B-E8733A636950}" type="pres">
      <dgm:prSet presAssocID="{04EFCD7A-1589-4088-A5EF-9476D905CD45}" presName="parentLin" presStyleCnt="0"/>
      <dgm:spPr/>
    </dgm:pt>
    <dgm:pt modelId="{9957325D-0E95-42AE-B0EC-65325B062BB1}" type="pres">
      <dgm:prSet presAssocID="{04EFCD7A-1589-4088-A5EF-9476D905CD45}" presName="parentLeftMargin" presStyleLbl="node1" presStyleIdx="0" presStyleCnt="4"/>
      <dgm:spPr/>
    </dgm:pt>
    <dgm:pt modelId="{97322E0A-4500-4568-AF3D-13CD931BA8E7}" type="pres">
      <dgm:prSet presAssocID="{04EFCD7A-1589-4088-A5EF-9476D905CD45}" presName="parentText" presStyleLbl="node1" presStyleIdx="0" presStyleCnt="4" custScaleX="133808">
        <dgm:presLayoutVars>
          <dgm:chMax val="0"/>
          <dgm:bulletEnabled val="1"/>
        </dgm:presLayoutVars>
      </dgm:prSet>
      <dgm:spPr/>
    </dgm:pt>
    <dgm:pt modelId="{685CE5C3-9CBC-4B73-ABE0-C502D76553D2}" type="pres">
      <dgm:prSet presAssocID="{04EFCD7A-1589-4088-A5EF-9476D905CD45}" presName="negativeSpace" presStyleCnt="0"/>
      <dgm:spPr/>
    </dgm:pt>
    <dgm:pt modelId="{B6E36925-0E19-4923-91A4-605CD36001ED}" type="pres">
      <dgm:prSet presAssocID="{04EFCD7A-1589-4088-A5EF-9476D905CD45}" presName="childText" presStyleLbl="conFgAcc1" presStyleIdx="0" presStyleCnt="4">
        <dgm:presLayoutVars>
          <dgm:bulletEnabled val="1"/>
        </dgm:presLayoutVars>
      </dgm:prSet>
      <dgm:spPr>
        <a:solidFill>
          <a:schemeClr val="bg1">
            <a:lumMod val="75000"/>
            <a:alpha val="90000"/>
          </a:schemeClr>
        </a:solidFill>
        <a:ln>
          <a:noFill/>
        </a:ln>
      </dgm:spPr>
    </dgm:pt>
    <dgm:pt modelId="{6E1E8808-BA1B-4D82-92FC-5D2D51827F90}" type="pres">
      <dgm:prSet presAssocID="{6C02C029-D3E1-4E00-902B-09AFDFAD225E}" presName="spaceBetweenRectangles" presStyleCnt="0"/>
      <dgm:spPr/>
    </dgm:pt>
    <dgm:pt modelId="{26D96271-DF0C-4825-8712-A928608B7088}" type="pres">
      <dgm:prSet presAssocID="{29657C06-6680-440F-BF32-CA352C09D1DF}" presName="parentLin" presStyleCnt="0"/>
      <dgm:spPr/>
    </dgm:pt>
    <dgm:pt modelId="{4DACC5FF-3CB8-4007-AC1D-0D572D3539F6}" type="pres">
      <dgm:prSet presAssocID="{29657C06-6680-440F-BF32-CA352C09D1DF}" presName="parentLeftMargin" presStyleLbl="node1" presStyleIdx="0" presStyleCnt="4"/>
      <dgm:spPr/>
    </dgm:pt>
    <dgm:pt modelId="{766F87A1-2FA4-416F-B65A-F199979874A0}" type="pres">
      <dgm:prSet presAssocID="{29657C06-6680-440F-BF32-CA352C09D1DF}" presName="parentText" presStyleLbl="node1" presStyleIdx="1" presStyleCnt="4" custScaleX="133207">
        <dgm:presLayoutVars>
          <dgm:chMax val="0"/>
          <dgm:bulletEnabled val="1"/>
        </dgm:presLayoutVars>
      </dgm:prSet>
      <dgm:spPr/>
    </dgm:pt>
    <dgm:pt modelId="{83FC99E7-B07B-4C07-A077-2CE02D15D7F4}" type="pres">
      <dgm:prSet presAssocID="{29657C06-6680-440F-BF32-CA352C09D1DF}" presName="negativeSpace" presStyleCnt="0"/>
      <dgm:spPr/>
    </dgm:pt>
    <dgm:pt modelId="{4196F7F1-6AAE-43A3-8060-E7EC5B4CDAC6}" type="pres">
      <dgm:prSet presAssocID="{29657C06-6680-440F-BF32-CA352C09D1DF}" presName="childText" presStyleLbl="conFgAcc1" presStyleIdx="1" presStyleCnt="4">
        <dgm:presLayoutVars>
          <dgm:bulletEnabled val="1"/>
        </dgm:presLayoutVars>
      </dgm:prSet>
      <dgm:spPr>
        <a:solidFill>
          <a:schemeClr val="bg1">
            <a:lumMod val="75000"/>
            <a:alpha val="90000"/>
          </a:schemeClr>
        </a:solidFill>
        <a:ln>
          <a:noFill/>
        </a:ln>
      </dgm:spPr>
    </dgm:pt>
    <dgm:pt modelId="{CF3DE1BC-2705-43BC-BD0E-276E91C259E9}" type="pres">
      <dgm:prSet presAssocID="{E392FB1E-F254-417B-9A42-D1941C745120}" presName="spaceBetweenRectangles" presStyleCnt="0"/>
      <dgm:spPr/>
    </dgm:pt>
    <dgm:pt modelId="{50F18E36-CF8B-441D-ABD6-21C253347A1F}" type="pres">
      <dgm:prSet presAssocID="{18896156-CE12-4A38-93E2-490EA32B3B4B}" presName="parentLin" presStyleCnt="0"/>
      <dgm:spPr/>
    </dgm:pt>
    <dgm:pt modelId="{2A1ECC7B-C7C1-40C8-883E-1B76B92D447A}" type="pres">
      <dgm:prSet presAssocID="{18896156-CE12-4A38-93E2-490EA32B3B4B}" presName="parentLeftMargin" presStyleLbl="node1" presStyleIdx="1" presStyleCnt="4"/>
      <dgm:spPr/>
    </dgm:pt>
    <dgm:pt modelId="{56B0A99C-4516-424F-89A3-EAC47706FA1D}" type="pres">
      <dgm:prSet presAssocID="{18896156-CE12-4A38-93E2-490EA32B3B4B}" presName="parentText" presStyleLbl="node1" presStyleIdx="2" presStyleCnt="4" custScaleX="133105">
        <dgm:presLayoutVars>
          <dgm:chMax val="0"/>
          <dgm:bulletEnabled val="1"/>
        </dgm:presLayoutVars>
      </dgm:prSet>
      <dgm:spPr/>
    </dgm:pt>
    <dgm:pt modelId="{8B925A9A-CE72-46A7-A128-90F7C3371799}" type="pres">
      <dgm:prSet presAssocID="{18896156-CE12-4A38-93E2-490EA32B3B4B}" presName="negativeSpace" presStyleCnt="0"/>
      <dgm:spPr/>
    </dgm:pt>
    <dgm:pt modelId="{404E5749-6CE8-42A3-A522-0B238D9BE5F8}" type="pres">
      <dgm:prSet presAssocID="{18896156-CE12-4A38-93E2-490EA32B3B4B}" presName="childText" presStyleLbl="conFgAcc1" presStyleIdx="2" presStyleCnt="4">
        <dgm:presLayoutVars>
          <dgm:bulletEnabled val="1"/>
        </dgm:presLayoutVars>
      </dgm:prSet>
      <dgm:spPr>
        <a:solidFill>
          <a:schemeClr val="bg1">
            <a:lumMod val="75000"/>
            <a:alpha val="90000"/>
          </a:schemeClr>
        </a:solidFill>
        <a:ln>
          <a:noFill/>
        </a:ln>
      </dgm:spPr>
    </dgm:pt>
    <dgm:pt modelId="{B8D9F310-BC93-424D-AC20-B2EF202F45BE}" type="pres">
      <dgm:prSet presAssocID="{9E0F3282-0FB9-49F0-8CE8-BE169A2A59A9}" presName="spaceBetweenRectangles" presStyleCnt="0"/>
      <dgm:spPr/>
    </dgm:pt>
    <dgm:pt modelId="{34B7D48A-021C-4362-9F9E-2ECE25DDF09D}" type="pres">
      <dgm:prSet presAssocID="{C49AC6A4-FF4B-4B0B-8DA0-ED00EED4A509}" presName="parentLin" presStyleCnt="0"/>
      <dgm:spPr/>
    </dgm:pt>
    <dgm:pt modelId="{90A4C714-C3E4-4A2D-AE14-6C550DF4DF81}" type="pres">
      <dgm:prSet presAssocID="{C49AC6A4-FF4B-4B0B-8DA0-ED00EED4A509}" presName="parentLeftMargin" presStyleLbl="node1" presStyleIdx="2" presStyleCnt="4"/>
      <dgm:spPr/>
    </dgm:pt>
    <dgm:pt modelId="{3846E90C-84F6-4CB4-8B63-E116A1A2D6D0}" type="pres">
      <dgm:prSet presAssocID="{C49AC6A4-FF4B-4B0B-8DA0-ED00EED4A509}" presName="parentText" presStyleLbl="node1" presStyleIdx="3" presStyleCnt="4" custScaleX="133131">
        <dgm:presLayoutVars>
          <dgm:chMax val="0"/>
          <dgm:bulletEnabled val="1"/>
        </dgm:presLayoutVars>
      </dgm:prSet>
      <dgm:spPr/>
    </dgm:pt>
    <dgm:pt modelId="{C3358F1C-CE80-4BF1-AE01-182CFD83D4A1}" type="pres">
      <dgm:prSet presAssocID="{C49AC6A4-FF4B-4B0B-8DA0-ED00EED4A509}" presName="negativeSpace" presStyleCnt="0"/>
      <dgm:spPr/>
    </dgm:pt>
    <dgm:pt modelId="{1AE3A386-5E34-4D8F-A206-217426693859}" type="pres">
      <dgm:prSet presAssocID="{C49AC6A4-FF4B-4B0B-8DA0-ED00EED4A509}" presName="childText" presStyleLbl="conFgAcc1" presStyleIdx="3" presStyleCnt="4">
        <dgm:presLayoutVars>
          <dgm:bulletEnabled val="1"/>
        </dgm:presLayoutVars>
      </dgm:prSet>
      <dgm:spPr>
        <a:solidFill>
          <a:schemeClr val="bg1">
            <a:lumMod val="75000"/>
            <a:alpha val="90000"/>
          </a:schemeClr>
        </a:solidFill>
        <a:ln>
          <a:noFill/>
        </a:ln>
      </dgm:spPr>
    </dgm:pt>
  </dgm:ptLst>
  <dgm:cxnLst>
    <dgm:cxn modelId="{FA544D13-F2F0-4DAC-AAE8-6529701EDDEB}" type="presOf" srcId="{6FA2BE56-DB85-4613-BEDD-23B9E854BF3D}" destId="{5C666E0B-AF26-45A2-8346-4854836FB0D2}" srcOrd="0" destOrd="0" presId="urn:microsoft.com/office/officeart/2005/8/layout/list1"/>
    <dgm:cxn modelId="{525FDE7D-088A-4601-97CC-3311FDC03F1C}" srcId="{6FA2BE56-DB85-4613-BEDD-23B9E854BF3D}" destId="{29657C06-6680-440F-BF32-CA352C09D1DF}" srcOrd="1" destOrd="0" parTransId="{BEF551C1-AEB2-4143-8DE5-AC8DC02E8659}" sibTransId="{E392FB1E-F254-417B-9A42-D1941C745120}"/>
    <dgm:cxn modelId="{972994EE-0044-4421-9825-B9A835D19523}" type="presOf" srcId="{18896156-CE12-4A38-93E2-490EA32B3B4B}" destId="{2A1ECC7B-C7C1-40C8-883E-1B76B92D447A}" srcOrd="0" destOrd="0" presId="urn:microsoft.com/office/officeart/2005/8/layout/list1"/>
    <dgm:cxn modelId="{BD266F0B-11B1-4DD5-95E0-31C74A318CB0}" srcId="{6FA2BE56-DB85-4613-BEDD-23B9E854BF3D}" destId="{C49AC6A4-FF4B-4B0B-8DA0-ED00EED4A509}" srcOrd="3" destOrd="0" parTransId="{ACF046A7-DCE4-4D8D-8FE5-08E6CFA3B437}" sibTransId="{DCD30FE3-ED06-42F9-B7D6-DD356CA794E7}"/>
    <dgm:cxn modelId="{E7B86FEF-6CD0-4255-B3A7-F20358957211}" srcId="{6FA2BE56-DB85-4613-BEDD-23B9E854BF3D}" destId="{18896156-CE12-4A38-93E2-490EA32B3B4B}" srcOrd="2" destOrd="0" parTransId="{BC488C95-E5D7-46E9-8B06-0DA6AB9F2034}" sibTransId="{9E0F3282-0FB9-49F0-8CE8-BE169A2A59A9}"/>
    <dgm:cxn modelId="{19B62D11-59DB-4016-A8BC-2157A30945BD}" type="presOf" srcId="{04EFCD7A-1589-4088-A5EF-9476D905CD45}" destId="{97322E0A-4500-4568-AF3D-13CD931BA8E7}" srcOrd="1" destOrd="0" presId="urn:microsoft.com/office/officeart/2005/8/layout/list1"/>
    <dgm:cxn modelId="{E3ED6E7D-1348-455A-BE16-CB195439C4E0}" type="presOf" srcId="{04EFCD7A-1589-4088-A5EF-9476D905CD45}" destId="{9957325D-0E95-42AE-B0EC-65325B062BB1}" srcOrd="0" destOrd="0" presId="urn:microsoft.com/office/officeart/2005/8/layout/list1"/>
    <dgm:cxn modelId="{C6EBB501-868C-4FFB-B1E6-AAE1D9A42577}" type="presOf" srcId="{C49AC6A4-FF4B-4B0B-8DA0-ED00EED4A509}" destId="{90A4C714-C3E4-4A2D-AE14-6C550DF4DF81}" srcOrd="0" destOrd="0" presId="urn:microsoft.com/office/officeart/2005/8/layout/list1"/>
    <dgm:cxn modelId="{1BB71648-259D-4829-88FB-BAC15338B334}" srcId="{6FA2BE56-DB85-4613-BEDD-23B9E854BF3D}" destId="{04EFCD7A-1589-4088-A5EF-9476D905CD45}" srcOrd="0" destOrd="0" parTransId="{962D1F09-709F-4261-B069-F6BFB1D113B0}" sibTransId="{6C02C029-D3E1-4E00-902B-09AFDFAD225E}"/>
    <dgm:cxn modelId="{2C90B4FF-D187-4370-880F-E8A2491C643E}" type="presOf" srcId="{29657C06-6680-440F-BF32-CA352C09D1DF}" destId="{766F87A1-2FA4-416F-B65A-F199979874A0}" srcOrd="1" destOrd="0" presId="urn:microsoft.com/office/officeart/2005/8/layout/list1"/>
    <dgm:cxn modelId="{F2761854-A246-4DAF-93B4-80EBDB0CC9D8}" type="presOf" srcId="{C49AC6A4-FF4B-4B0B-8DA0-ED00EED4A509}" destId="{3846E90C-84F6-4CB4-8B63-E116A1A2D6D0}" srcOrd="1" destOrd="0" presId="urn:microsoft.com/office/officeart/2005/8/layout/list1"/>
    <dgm:cxn modelId="{48F57122-1CC1-40C5-849F-C88CD8A91268}" type="presOf" srcId="{29657C06-6680-440F-BF32-CA352C09D1DF}" destId="{4DACC5FF-3CB8-4007-AC1D-0D572D3539F6}" srcOrd="0" destOrd="0" presId="urn:microsoft.com/office/officeart/2005/8/layout/list1"/>
    <dgm:cxn modelId="{D2AD6470-FAA7-41DF-9A9E-83B71A4D10CE}" type="presOf" srcId="{18896156-CE12-4A38-93E2-490EA32B3B4B}" destId="{56B0A99C-4516-424F-89A3-EAC47706FA1D}" srcOrd="1" destOrd="0" presId="urn:microsoft.com/office/officeart/2005/8/layout/list1"/>
    <dgm:cxn modelId="{89BC78B3-6C41-4073-945C-1EC9C127D79B}" type="presParOf" srcId="{5C666E0B-AF26-45A2-8346-4854836FB0D2}" destId="{0D099781-0190-438B-9E1B-E8733A636950}" srcOrd="0" destOrd="0" presId="urn:microsoft.com/office/officeart/2005/8/layout/list1"/>
    <dgm:cxn modelId="{CF645DDC-0990-4057-895A-A6C30D2BF05F}" type="presParOf" srcId="{0D099781-0190-438B-9E1B-E8733A636950}" destId="{9957325D-0E95-42AE-B0EC-65325B062BB1}" srcOrd="0" destOrd="0" presId="urn:microsoft.com/office/officeart/2005/8/layout/list1"/>
    <dgm:cxn modelId="{69109130-2CE4-4150-AD90-B3DEEB8B012B}" type="presParOf" srcId="{0D099781-0190-438B-9E1B-E8733A636950}" destId="{97322E0A-4500-4568-AF3D-13CD931BA8E7}" srcOrd="1" destOrd="0" presId="urn:microsoft.com/office/officeart/2005/8/layout/list1"/>
    <dgm:cxn modelId="{F263968F-0EED-428B-80BF-0732147DBC81}" type="presParOf" srcId="{5C666E0B-AF26-45A2-8346-4854836FB0D2}" destId="{685CE5C3-9CBC-4B73-ABE0-C502D76553D2}" srcOrd="1" destOrd="0" presId="urn:microsoft.com/office/officeart/2005/8/layout/list1"/>
    <dgm:cxn modelId="{43F10595-9646-4729-BF7A-0C50FFF66D56}" type="presParOf" srcId="{5C666E0B-AF26-45A2-8346-4854836FB0D2}" destId="{B6E36925-0E19-4923-91A4-605CD36001ED}" srcOrd="2" destOrd="0" presId="urn:microsoft.com/office/officeart/2005/8/layout/list1"/>
    <dgm:cxn modelId="{078E90D0-4758-4CA6-852C-F066B93F96A2}" type="presParOf" srcId="{5C666E0B-AF26-45A2-8346-4854836FB0D2}" destId="{6E1E8808-BA1B-4D82-92FC-5D2D51827F90}" srcOrd="3" destOrd="0" presId="urn:microsoft.com/office/officeart/2005/8/layout/list1"/>
    <dgm:cxn modelId="{AE6093E5-1D18-44DB-A397-6E0A7594068E}" type="presParOf" srcId="{5C666E0B-AF26-45A2-8346-4854836FB0D2}" destId="{26D96271-DF0C-4825-8712-A928608B7088}" srcOrd="4" destOrd="0" presId="urn:microsoft.com/office/officeart/2005/8/layout/list1"/>
    <dgm:cxn modelId="{BE351636-03F5-498E-80DE-DA4ED53AF335}" type="presParOf" srcId="{26D96271-DF0C-4825-8712-A928608B7088}" destId="{4DACC5FF-3CB8-4007-AC1D-0D572D3539F6}" srcOrd="0" destOrd="0" presId="urn:microsoft.com/office/officeart/2005/8/layout/list1"/>
    <dgm:cxn modelId="{05F70B8C-478C-4266-AA2A-5356354E601C}" type="presParOf" srcId="{26D96271-DF0C-4825-8712-A928608B7088}" destId="{766F87A1-2FA4-416F-B65A-F199979874A0}" srcOrd="1" destOrd="0" presId="urn:microsoft.com/office/officeart/2005/8/layout/list1"/>
    <dgm:cxn modelId="{DE1ADE29-8DA4-4114-89AF-E71E7BADC23F}" type="presParOf" srcId="{5C666E0B-AF26-45A2-8346-4854836FB0D2}" destId="{83FC99E7-B07B-4C07-A077-2CE02D15D7F4}" srcOrd="5" destOrd="0" presId="urn:microsoft.com/office/officeart/2005/8/layout/list1"/>
    <dgm:cxn modelId="{DD2A411B-0FC7-4D6C-8862-28A138CC62B1}" type="presParOf" srcId="{5C666E0B-AF26-45A2-8346-4854836FB0D2}" destId="{4196F7F1-6AAE-43A3-8060-E7EC5B4CDAC6}" srcOrd="6" destOrd="0" presId="urn:microsoft.com/office/officeart/2005/8/layout/list1"/>
    <dgm:cxn modelId="{5668BE44-34E4-4B53-8193-85DDF112C21F}" type="presParOf" srcId="{5C666E0B-AF26-45A2-8346-4854836FB0D2}" destId="{CF3DE1BC-2705-43BC-BD0E-276E91C259E9}" srcOrd="7" destOrd="0" presId="urn:microsoft.com/office/officeart/2005/8/layout/list1"/>
    <dgm:cxn modelId="{F08D0FC0-5F2F-42D5-AC6F-42CD34F3FAAD}" type="presParOf" srcId="{5C666E0B-AF26-45A2-8346-4854836FB0D2}" destId="{50F18E36-CF8B-441D-ABD6-21C253347A1F}" srcOrd="8" destOrd="0" presId="urn:microsoft.com/office/officeart/2005/8/layout/list1"/>
    <dgm:cxn modelId="{D10123A7-F3AF-49A1-AE3C-B16E2CB149F7}" type="presParOf" srcId="{50F18E36-CF8B-441D-ABD6-21C253347A1F}" destId="{2A1ECC7B-C7C1-40C8-883E-1B76B92D447A}" srcOrd="0" destOrd="0" presId="urn:microsoft.com/office/officeart/2005/8/layout/list1"/>
    <dgm:cxn modelId="{968A7240-E3A6-4C9C-8CBF-CADB61C5A9AF}" type="presParOf" srcId="{50F18E36-CF8B-441D-ABD6-21C253347A1F}" destId="{56B0A99C-4516-424F-89A3-EAC47706FA1D}" srcOrd="1" destOrd="0" presId="urn:microsoft.com/office/officeart/2005/8/layout/list1"/>
    <dgm:cxn modelId="{4629A148-C44C-4AAB-BE17-0E51B493DD82}" type="presParOf" srcId="{5C666E0B-AF26-45A2-8346-4854836FB0D2}" destId="{8B925A9A-CE72-46A7-A128-90F7C3371799}" srcOrd="9" destOrd="0" presId="urn:microsoft.com/office/officeart/2005/8/layout/list1"/>
    <dgm:cxn modelId="{E769176C-A0D4-4DD7-8B84-A8F69BFA86B1}" type="presParOf" srcId="{5C666E0B-AF26-45A2-8346-4854836FB0D2}" destId="{404E5749-6CE8-42A3-A522-0B238D9BE5F8}" srcOrd="10" destOrd="0" presId="urn:microsoft.com/office/officeart/2005/8/layout/list1"/>
    <dgm:cxn modelId="{C9324713-5E49-4EB1-8C84-C0E478E00F28}" type="presParOf" srcId="{5C666E0B-AF26-45A2-8346-4854836FB0D2}" destId="{B8D9F310-BC93-424D-AC20-B2EF202F45BE}" srcOrd="11" destOrd="0" presId="urn:microsoft.com/office/officeart/2005/8/layout/list1"/>
    <dgm:cxn modelId="{402FF243-8142-4190-8078-C06BCB23313B}" type="presParOf" srcId="{5C666E0B-AF26-45A2-8346-4854836FB0D2}" destId="{34B7D48A-021C-4362-9F9E-2ECE25DDF09D}" srcOrd="12" destOrd="0" presId="urn:microsoft.com/office/officeart/2005/8/layout/list1"/>
    <dgm:cxn modelId="{DB3CC093-E650-4B55-8C06-7F1CD2DEEBC4}" type="presParOf" srcId="{34B7D48A-021C-4362-9F9E-2ECE25DDF09D}" destId="{90A4C714-C3E4-4A2D-AE14-6C550DF4DF81}" srcOrd="0" destOrd="0" presId="urn:microsoft.com/office/officeart/2005/8/layout/list1"/>
    <dgm:cxn modelId="{2E900F60-52AC-4983-8B1B-28181B6E835B}" type="presParOf" srcId="{34B7D48A-021C-4362-9F9E-2ECE25DDF09D}" destId="{3846E90C-84F6-4CB4-8B63-E116A1A2D6D0}" srcOrd="1" destOrd="0" presId="urn:microsoft.com/office/officeart/2005/8/layout/list1"/>
    <dgm:cxn modelId="{E3BD9723-4ED7-4045-83DB-FBE0CC13EAE9}" type="presParOf" srcId="{5C666E0B-AF26-45A2-8346-4854836FB0D2}" destId="{C3358F1C-CE80-4BF1-AE01-182CFD83D4A1}" srcOrd="13" destOrd="0" presId="urn:microsoft.com/office/officeart/2005/8/layout/list1"/>
    <dgm:cxn modelId="{6ACB8049-496D-4854-9DB4-7F331F1010A7}" type="presParOf" srcId="{5C666E0B-AF26-45A2-8346-4854836FB0D2}" destId="{1AE3A386-5E34-4D8F-A206-217426693859}"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37B88-B543-4615-B5AF-718A30A66C9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A578DA4-C85B-4328-B0E4-D0C7CF38F562}">
      <dgm:prSet phldrT="[Text]" custT="1"/>
      <dgm:spPr>
        <a:solidFill>
          <a:schemeClr val="bg1">
            <a:lumMod val="85000"/>
          </a:schemeClr>
        </a:solidFill>
      </dgm:spPr>
      <dgm:t>
        <a:bodyPr/>
        <a:lstStyle/>
        <a:p>
          <a:r>
            <a:rPr lang="en-US" sz="3000" dirty="0">
              <a:solidFill>
                <a:schemeClr val="tx1"/>
              </a:solidFill>
            </a:rPr>
            <a:t>Initial Meeting with Project Team</a:t>
          </a:r>
        </a:p>
      </dgm:t>
    </dgm:pt>
    <dgm:pt modelId="{D7D32A7B-89C2-4CF1-BFC6-55CD5DCDF36A}" type="parTrans" cxnId="{1FAA2F16-5C8E-40B0-8A8F-0511D9BC6A60}">
      <dgm:prSet/>
      <dgm:spPr/>
      <dgm:t>
        <a:bodyPr/>
        <a:lstStyle/>
        <a:p>
          <a:endParaRPr lang="en-US"/>
        </a:p>
      </dgm:t>
    </dgm:pt>
    <dgm:pt modelId="{A365D22C-24D8-4B38-855E-71FBA32418A1}" type="sibTrans" cxnId="{1FAA2F16-5C8E-40B0-8A8F-0511D9BC6A60}">
      <dgm:prSet/>
      <dgm:spPr>
        <a:ln>
          <a:solidFill>
            <a:srgbClr val="9BBB59"/>
          </a:solidFill>
        </a:ln>
      </dgm:spPr>
      <dgm:t>
        <a:bodyPr/>
        <a:lstStyle/>
        <a:p>
          <a:endParaRPr lang="en-US"/>
        </a:p>
      </dgm:t>
    </dgm:pt>
    <dgm:pt modelId="{BD13857D-B541-49DD-842D-D00F353D84B6}">
      <dgm:prSet phldrT="[Text]" custT="1"/>
      <dgm:spPr>
        <a:solidFill>
          <a:schemeClr val="bg1">
            <a:lumMod val="85000"/>
          </a:schemeClr>
        </a:solidFill>
      </dgm:spPr>
      <dgm:t>
        <a:bodyPr/>
        <a:lstStyle/>
        <a:p>
          <a:r>
            <a:rPr lang="en-US" sz="3000" dirty="0">
              <a:solidFill>
                <a:schemeClr val="tx1"/>
              </a:solidFill>
            </a:rPr>
            <a:t>PDQ Completion and Review</a:t>
          </a:r>
        </a:p>
      </dgm:t>
    </dgm:pt>
    <dgm:pt modelId="{79496E26-C7FF-4C5B-9086-0C2B5E208530}" type="parTrans" cxnId="{EEDFFD62-2827-4198-A807-7C0F1BEB9DCE}">
      <dgm:prSet/>
      <dgm:spPr/>
      <dgm:t>
        <a:bodyPr/>
        <a:lstStyle/>
        <a:p>
          <a:endParaRPr lang="en-US"/>
        </a:p>
      </dgm:t>
    </dgm:pt>
    <dgm:pt modelId="{3C18F159-49E7-4821-80E5-AF81ADA69AEA}" type="sibTrans" cxnId="{EEDFFD62-2827-4198-A807-7C0F1BEB9DCE}">
      <dgm:prSet/>
      <dgm:spPr/>
      <dgm:t>
        <a:bodyPr/>
        <a:lstStyle/>
        <a:p>
          <a:endParaRPr lang="en-US"/>
        </a:p>
      </dgm:t>
    </dgm:pt>
    <dgm:pt modelId="{A2343467-2325-42D7-B2BA-69FFD87347CF}">
      <dgm:prSet phldrT="[Text]" custT="1"/>
      <dgm:spPr>
        <a:solidFill>
          <a:schemeClr val="bg1">
            <a:lumMod val="85000"/>
          </a:schemeClr>
        </a:solidFill>
      </dgm:spPr>
      <dgm:t>
        <a:bodyPr/>
        <a:lstStyle/>
        <a:p>
          <a:r>
            <a:rPr lang="en-US" sz="3000" dirty="0">
              <a:solidFill>
                <a:schemeClr val="tx1"/>
              </a:solidFill>
            </a:rPr>
            <a:t>Employee &amp; Supervisor Interviews</a:t>
          </a:r>
        </a:p>
      </dgm:t>
    </dgm:pt>
    <dgm:pt modelId="{A066BB6D-4A24-4695-B9BA-5F1CF46720F2}" type="parTrans" cxnId="{F847B44B-22CB-4E47-AF4F-09F63D90792F}">
      <dgm:prSet/>
      <dgm:spPr/>
      <dgm:t>
        <a:bodyPr/>
        <a:lstStyle/>
        <a:p>
          <a:endParaRPr lang="en-US"/>
        </a:p>
      </dgm:t>
    </dgm:pt>
    <dgm:pt modelId="{FD858548-D3EF-4753-9D06-B9B959693085}" type="sibTrans" cxnId="{F847B44B-22CB-4E47-AF4F-09F63D90792F}">
      <dgm:prSet/>
      <dgm:spPr/>
      <dgm:t>
        <a:bodyPr/>
        <a:lstStyle/>
        <a:p>
          <a:endParaRPr lang="en-US"/>
        </a:p>
      </dgm:t>
    </dgm:pt>
    <dgm:pt modelId="{9A387ADE-A3F3-4138-A52E-73E3F5C564A7}">
      <dgm:prSet phldrT="[Text]" custT="1"/>
      <dgm:spPr>
        <a:solidFill>
          <a:schemeClr val="bg1">
            <a:lumMod val="85000"/>
          </a:schemeClr>
        </a:solidFill>
      </dgm:spPr>
      <dgm:t>
        <a:bodyPr/>
        <a:lstStyle/>
        <a:p>
          <a:r>
            <a:rPr lang="en-US" sz="3000" dirty="0">
              <a:solidFill>
                <a:schemeClr val="tx1"/>
              </a:solidFill>
            </a:rPr>
            <a:t>Orientation Meetings with Employees</a:t>
          </a:r>
        </a:p>
      </dgm:t>
    </dgm:pt>
    <dgm:pt modelId="{EA6899CC-486E-4F83-BF18-2DFE289D5DE7}" type="parTrans" cxnId="{242E2C6C-1639-4F0F-AB27-51066B3C60AD}">
      <dgm:prSet/>
      <dgm:spPr/>
      <dgm:t>
        <a:bodyPr/>
        <a:lstStyle/>
        <a:p>
          <a:endParaRPr lang="en-US"/>
        </a:p>
      </dgm:t>
    </dgm:pt>
    <dgm:pt modelId="{D927011C-7EBA-48AE-81A3-828249B74D82}" type="sibTrans" cxnId="{242E2C6C-1639-4F0F-AB27-51066B3C60AD}">
      <dgm:prSet/>
      <dgm:spPr/>
      <dgm:t>
        <a:bodyPr/>
        <a:lstStyle/>
        <a:p>
          <a:endParaRPr lang="en-US"/>
        </a:p>
      </dgm:t>
    </dgm:pt>
    <dgm:pt modelId="{10EA3B2C-52D5-4B7E-B2D6-B1B84323F1BB}">
      <dgm:prSet phldrT="[Text]" custT="1"/>
      <dgm:spPr>
        <a:solidFill>
          <a:schemeClr val="bg1">
            <a:lumMod val="85000"/>
          </a:schemeClr>
        </a:solidFill>
      </dgm:spPr>
      <dgm:t>
        <a:bodyPr/>
        <a:lstStyle/>
        <a:p>
          <a:r>
            <a:rPr lang="en-US" sz="3000" dirty="0">
              <a:solidFill>
                <a:schemeClr val="tx1"/>
              </a:solidFill>
            </a:rPr>
            <a:t>Draft Class Concepts &amp; Class Description</a:t>
          </a:r>
        </a:p>
      </dgm:t>
    </dgm:pt>
    <dgm:pt modelId="{AB7A0125-3415-4CA4-B883-CE18E86173B2}" type="parTrans" cxnId="{A60F9BCF-5BBB-4182-98B3-FD2E76C34340}">
      <dgm:prSet/>
      <dgm:spPr/>
      <dgm:t>
        <a:bodyPr/>
        <a:lstStyle/>
        <a:p>
          <a:endParaRPr lang="en-US"/>
        </a:p>
      </dgm:t>
    </dgm:pt>
    <dgm:pt modelId="{6212ABA1-545D-4D12-AA60-5F7CDC521521}" type="sibTrans" cxnId="{A60F9BCF-5BBB-4182-98B3-FD2E76C34340}">
      <dgm:prSet/>
      <dgm:spPr/>
      <dgm:t>
        <a:bodyPr/>
        <a:lstStyle/>
        <a:p>
          <a:endParaRPr lang="en-US"/>
        </a:p>
      </dgm:t>
    </dgm:pt>
    <dgm:pt modelId="{A5101202-F96D-4605-A530-D7C94FBF4B04}">
      <dgm:prSet phldrT="[Text]" custT="1"/>
      <dgm:spPr>
        <a:solidFill>
          <a:schemeClr val="bg1">
            <a:lumMod val="85000"/>
          </a:schemeClr>
        </a:solidFill>
      </dgm:spPr>
      <dgm:t>
        <a:bodyPr/>
        <a:lstStyle/>
        <a:p>
          <a:r>
            <a:rPr lang="en-US" sz="3000" dirty="0">
              <a:solidFill>
                <a:schemeClr val="tx1"/>
              </a:solidFill>
            </a:rPr>
            <a:t>Employee and Supervisor Review</a:t>
          </a:r>
        </a:p>
      </dgm:t>
    </dgm:pt>
    <dgm:pt modelId="{72082431-601C-4099-91FE-2BC47900D4CE}" type="parTrans" cxnId="{1CAF34D5-818E-47F3-A197-6E9184309568}">
      <dgm:prSet/>
      <dgm:spPr/>
      <dgm:t>
        <a:bodyPr/>
        <a:lstStyle/>
        <a:p>
          <a:endParaRPr lang="en-US"/>
        </a:p>
      </dgm:t>
    </dgm:pt>
    <dgm:pt modelId="{4E57AD84-C61C-4197-8864-D8AA5A2DED91}" type="sibTrans" cxnId="{1CAF34D5-818E-47F3-A197-6E9184309568}">
      <dgm:prSet/>
      <dgm:spPr/>
      <dgm:t>
        <a:bodyPr/>
        <a:lstStyle/>
        <a:p>
          <a:endParaRPr lang="en-US"/>
        </a:p>
      </dgm:t>
    </dgm:pt>
    <dgm:pt modelId="{95C28803-D81A-4A33-A5B9-8D801F64C505}" type="pres">
      <dgm:prSet presAssocID="{17837B88-B543-4615-B5AF-718A30A66C92}" presName="Name0" presStyleCnt="0">
        <dgm:presLayoutVars>
          <dgm:chMax val="7"/>
          <dgm:chPref val="7"/>
          <dgm:dir/>
        </dgm:presLayoutVars>
      </dgm:prSet>
      <dgm:spPr/>
    </dgm:pt>
    <dgm:pt modelId="{ECB1F865-5759-47FE-9928-9204B55AB06D}" type="pres">
      <dgm:prSet presAssocID="{17837B88-B543-4615-B5AF-718A30A66C92}" presName="Name1" presStyleCnt="0"/>
      <dgm:spPr/>
    </dgm:pt>
    <dgm:pt modelId="{E2CB09CC-F7F9-401E-B6E6-9592A2535A55}" type="pres">
      <dgm:prSet presAssocID="{17837B88-B543-4615-B5AF-718A30A66C92}" presName="cycle" presStyleCnt="0"/>
      <dgm:spPr/>
    </dgm:pt>
    <dgm:pt modelId="{DD8E01F2-647A-4AF5-B2D0-69EDC07A2878}" type="pres">
      <dgm:prSet presAssocID="{17837B88-B543-4615-B5AF-718A30A66C92}" presName="srcNode" presStyleLbl="node1" presStyleIdx="0" presStyleCnt="6"/>
      <dgm:spPr/>
    </dgm:pt>
    <dgm:pt modelId="{152B953A-7FCD-4799-920C-3B659DA0D9EB}" type="pres">
      <dgm:prSet presAssocID="{17837B88-B543-4615-B5AF-718A30A66C92}" presName="conn" presStyleLbl="parChTrans1D2" presStyleIdx="0" presStyleCnt="1"/>
      <dgm:spPr/>
    </dgm:pt>
    <dgm:pt modelId="{25DB9C75-580A-4F8A-A856-9506489D7B94}" type="pres">
      <dgm:prSet presAssocID="{17837B88-B543-4615-B5AF-718A30A66C92}" presName="extraNode" presStyleLbl="node1" presStyleIdx="0" presStyleCnt="6"/>
      <dgm:spPr/>
    </dgm:pt>
    <dgm:pt modelId="{6C725A56-526F-478A-B517-A6B63B8E4931}" type="pres">
      <dgm:prSet presAssocID="{17837B88-B543-4615-B5AF-718A30A66C92}" presName="dstNode" presStyleLbl="node1" presStyleIdx="0" presStyleCnt="6"/>
      <dgm:spPr/>
    </dgm:pt>
    <dgm:pt modelId="{117B34F3-21AC-42DF-A5CD-9B4152CC1765}" type="pres">
      <dgm:prSet presAssocID="{FA578DA4-C85B-4328-B0E4-D0C7CF38F562}" presName="text_1" presStyleLbl="node1" presStyleIdx="0" presStyleCnt="6">
        <dgm:presLayoutVars>
          <dgm:bulletEnabled val="1"/>
        </dgm:presLayoutVars>
      </dgm:prSet>
      <dgm:spPr/>
    </dgm:pt>
    <dgm:pt modelId="{04D2A338-F0E6-4F3C-AEB9-2902C43140FE}" type="pres">
      <dgm:prSet presAssocID="{FA578DA4-C85B-4328-B0E4-D0C7CF38F562}" presName="accent_1" presStyleCnt="0"/>
      <dgm:spPr/>
    </dgm:pt>
    <dgm:pt modelId="{38D17941-DB90-4F20-9DF9-C8A9B0164FB9}" type="pres">
      <dgm:prSet presAssocID="{FA578DA4-C85B-4328-B0E4-D0C7CF38F562}" presName="accentRepeatNode" presStyleLbl="solidFgAcc1" presStyleIdx="0" presStyleCnt="6"/>
      <dgm:spPr>
        <a:solidFill>
          <a:srgbClr val="F79646"/>
        </a:solidFill>
        <a:ln>
          <a:solidFill>
            <a:srgbClr val="F79646"/>
          </a:solidFill>
        </a:ln>
      </dgm:spPr>
    </dgm:pt>
    <dgm:pt modelId="{1E35AD16-F9FF-4D1D-BB83-9F16B7EEA964}" type="pres">
      <dgm:prSet presAssocID="{9A387ADE-A3F3-4138-A52E-73E3F5C564A7}" presName="text_2" presStyleLbl="node1" presStyleIdx="1" presStyleCnt="6">
        <dgm:presLayoutVars>
          <dgm:bulletEnabled val="1"/>
        </dgm:presLayoutVars>
      </dgm:prSet>
      <dgm:spPr/>
    </dgm:pt>
    <dgm:pt modelId="{56063210-AA53-41BB-9922-7E2858680A0E}" type="pres">
      <dgm:prSet presAssocID="{9A387ADE-A3F3-4138-A52E-73E3F5C564A7}" presName="accent_2" presStyleCnt="0"/>
      <dgm:spPr/>
    </dgm:pt>
    <dgm:pt modelId="{3A6CD88A-1711-4E26-BFB0-62A23429638C}" type="pres">
      <dgm:prSet presAssocID="{9A387ADE-A3F3-4138-A52E-73E3F5C564A7}" presName="accentRepeatNode" presStyleLbl="solidFgAcc1" presStyleIdx="1" presStyleCnt="6"/>
      <dgm:spPr>
        <a:solidFill>
          <a:srgbClr val="F79646"/>
        </a:solidFill>
        <a:ln>
          <a:solidFill>
            <a:srgbClr val="F79646"/>
          </a:solidFill>
        </a:ln>
      </dgm:spPr>
    </dgm:pt>
    <dgm:pt modelId="{DF92AFEC-1256-4762-BE65-9522CD396F0D}" type="pres">
      <dgm:prSet presAssocID="{BD13857D-B541-49DD-842D-D00F353D84B6}" presName="text_3" presStyleLbl="node1" presStyleIdx="2" presStyleCnt="6">
        <dgm:presLayoutVars>
          <dgm:bulletEnabled val="1"/>
        </dgm:presLayoutVars>
      </dgm:prSet>
      <dgm:spPr/>
    </dgm:pt>
    <dgm:pt modelId="{C41E2C9C-D4F3-4613-B3A2-5AF41E521738}" type="pres">
      <dgm:prSet presAssocID="{BD13857D-B541-49DD-842D-D00F353D84B6}" presName="accent_3" presStyleCnt="0"/>
      <dgm:spPr/>
    </dgm:pt>
    <dgm:pt modelId="{15C3178F-D7DC-431B-B490-1A3E363245C5}" type="pres">
      <dgm:prSet presAssocID="{BD13857D-B541-49DD-842D-D00F353D84B6}" presName="accentRepeatNode" presStyleLbl="solidFgAcc1" presStyleIdx="2" presStyleCnt="6"/>
      <dgm:spPr>
        <a:solidFill>
          <a:srgbClr val="F79646"/>
        </a:solidFill>
        <a:ln>
          <a:solidFill>
            <a:srgbClr val="F79646"/>
          </a:solidFill>
        </a:ln>
      </dgm:spPr>
    </dgm:pt>
    <dgm:pt modelId="{B37E6772-B378-43E0-B40E-FC13D6324415}" type="pres">
      <dgm:prSet presAssocID="{A2343467-2325-42D7-B2BA-69FFD87347CF}" presName="text_4" presStyleLbl="node1" presStyleIdx="3" presStyleCnt="6">
        <dgm:presLayoutVars>
          <dgm:bulletEnabled val="1"/>
        </dgm:presLayoutVars>
      </dgm:prSet>
      <dgm:spPr/>
    </dgm:pt>
    <dgm:pt modelId="{F5FCB042-A88C-4476-BDDB-36231148E078}" type="pres">
      <dgm:prSet presAssocID="{A2343467-2325-42D7-B2BA-69FFD87347CF}" presName="accent_4" presStyleCnt="0"/>
      <dgm:spPr/>
    </dgm:pt>
    <dgm:pt modelId="{133298B8-E724-444D-999F-DD6E02CC7CEA}" type="pres">
      <dgm:prSet presAssocID="{A2343467-2325-42D7-B2BA-69FFD87347CF}" presName="accentRepeatNode" presStyleLbl="solidFgAcc1" presStyleIdx="3" presStyleCnt="6"/>
      <dgm:spPr>
        <a:solidFill>
          <a:srgbClr val="F79646"/>
        </a:solidFill>
        <a:ln>
          <a:solidFill>
            <a:srgbClr val="F79646"/>
          </a:solidFill>
        </a:ln>
      </dgm:spPr>
    </dgm:pt>
    <dgm:pt modelId="{5AC289AF-E692-4B7E-BE4C-47C8E12F2A54}" type="pres">
      <dgm:prSet presAssocID="{10EA3B2C-52D5-4B7E-B2D6-B1B84323F1BB}" presName="text_5" presStyleLbl="node1" presStyleIdx="4" presStyleCnt="6">
        <dgm:presLayoutVars>
          <dgm:bulletEnabled val="1"/>
        </dgm:presLayoutVars>
      </dgm:prSet>
      <dgm:spPr/>
    </dgm:pt>
    <dgm:pt modelId="{328158C9-4765-4411-8BBC-A1BABD62BE82}" type="pres">
      <dgm:prSet presAssocID="{10EA3B2C-52D5-4B7E-B2D6-B1B84323F1BB}" presName="accent_5" presStyleCnt="0"/>
      <dgm:spPr/>
    </dgm:pt>
    <dgm:pt modelId="{0E9AC4BB-C147-49A8-AFD7-CDF4CBA7BF12}" type="pres">
      <dgm:prSet presAssocID="{10EA3B2C-52D5-4B7E-B2D6-B1B84323F1BB}" presName="accentRepeatNode" presStyleLbl="solidFgAcc1" presStyleIdx="4" presStyleCnt="6" custLinFactNeighborX="6554" custLinFactNeighborY="25"/>
      <dgm:spPr>
        <a:solidFill>
          <a:srgbClr val="F79646"/>
        </a:solidFill>
        <a:ln>
          <a:solidFill>
            <a:srgbClr val="F79646"/>
          </a:solidFill>
        </a:ln>
      </dgm:spPr>
    </dgm:pt>
    <dgm:pt modelId="{FA8E4B4C-9912-4776-B8B9-DC4AF3E46CCC}" type="pres">
      <dgm:prSet presAssocID="{A5101202-F96D-4605-A530-D7C94FBF4B04}" presName="text_6" presStyleLbl="node1" presStyleIdx="5" presStyleCnt="6">
        <dgm:presLayoutVars>
          <dgm:bulletEnabled val="1"/>
        </dgm:presLayoutVars>
      </dgm:prSet>
      <dgm:spPr/>
    </dgm:pt>
    <dgm:pt modelId="{341407E7-CC91-419A-BB85-4FE2B27E1C79}" type="pres">
      <dgm:prSet presAssocID="{A5101202-F96D-4605-A530-D7C94FBF4B04}" presName="accent_6" presStyleCnt="0"/>
      <dgm:spPr/>
    </dgm:pt>
    <dgm:pt modelId="{310F17E5-B756-434E-A6D0-3DA821404A24}" type="pres">
      <dgm:prSet presAssocID="{A5101202-F96D-4605-A530-D7C94FBF4B04}" presName="accentRepeatNode" presStyleLbl="solidFgAcc1" presStyleIdx="5" presStyleCnt="6"/>
      <dgm:spPr>
        <a:solidFill>
          <a:srgbClr val="F79646"/>
        </a:solidFill>
        <a:ln>
          <a:solidFill>
            <a:srgbClr val="F79646"/>
          </a:solidFill>
        </a:ln>
      </dgm:spPr>
    </dgm:pt>
  </dgm:ptLst>
  <dgm:cxnLst>
    <dgm:cxn modelId="{5E7938D1-EEE4-4596-B633-1F6B5298F952}" type="presOf" srcId="{A2343467-2325-42D7-B2BA-69FFD87347CF}" destId="{B37E6772-B378-43E0-B40E-FC13D6324415}" srcOrd="0" destOrd="0" presId="urn:microsoft.com/office/officeart/2008/layout/VerticalCurvedList"/>
    <dgm:cxn modelId="{242E2C6C-1639-4F0F-AB27-51066B3C60AD}" srcId="{17837B88-B543-4615-B5AF-718A30A66C92}" destId="{9A387ADE-A3F3-4138-A52E-73E3F5C564A7}" srcOrd="1" destOrd="0" parTransId="{EA6899CC-486E-4F83-BF18-2DFE289D5DE7}" sibTransId="{D927011C-7EBA-48AE-81A3-828249B74D82}"/>
    <dgm:cxn modelId="{25AB82DC-A1D6-49B6-AC2B-9CFD82ADAF72}" type="presOf" srcId="{A365D22C-24D8-4B38-855E-71FBA32418A1}" destId="{152B953A-7FCD-4799-920C-3B659DA0D9EB}" srcOrd="0" destOrd="0" presId="urn:microsoft.com/office/officeart/2008/layout/VerticalCurvedList"/>
    <dgm:cxn modelId="{A60F9BCF-5BBB-4182-98B3-FD2E76C34340}" srcId="{17837B88-B543-4615-B5AF-718A30A66C92}" destId="{10EA3B2C-52D5-4B7E-B2D6-B1B84323F1BB}" srcOrd="4" destOrd="0" parTransId="{AB7A0125-3415-4CA4-B883-CE18E86173B2}" sibTransId="{6212ABA1-545D-4D12-AA60-5F7CDC521521}"/>
    <dgm:cxn modelId="{4A21BF77-DFB7-45F5-863D-5D53BFAAA172}" type="presOf" srcId="{9A387ADE-A3F3-4138-A52E-73E3F5C564A7}" destId="{1E35AD16-F9FF-4D1D-BB83-9F16B7EEA964}" srcOrd="0" destOrd="0" presId="urn:microsoft.com/office/officeart/2008/layout/VerticalCurvedList"/>
    <dgm:cxn modelId="{C639C805-3335-4B85-9360-A44CFAFFC283}" type="presOf" srcId="{A5101202-F96D-4605-A530-D7C94FBF4B04}" destId="{FA8E4B4C-9912-4776-B8B9-DC4AF3E46CCC}" srcOrd="0" destOrd="0" presId="urn:microsoft.com/office/officeart/2008/layout/VerticalCurvedList"/>
    <dgm:cxn modelId="{296E8120-CB75-4BB2-B37D-8A2DDFB91D38}" type="presOf" srcId="{BD13857D-B541-49DD-842D-D00F353D84B6}" destId="{DF92AFEC-1256-4762-BE65-9522CD396F0D}" srcOrd="0" destOrd="0" presId="urn:microsoft.com/office/officeart/2008/layout/VerticalCurvedList"/>
    <dgm:cxn modelId="{2E77D017-EE63-4B24-A290-107E9FA23861}" type="presOf" srcId="{10EA3B2C-52D5-4B7E-B2D6-B1B84323F1BB}" destId="{5AC289AF-E692-4B7E-BE4C-47C8E12F2A54}" srcOrd="0" destOrd="0" presId="urn:microsoft.com/office/officeart/2008/layout/VerticalCurvedList"/>
    <dgm:cxn modelId="{1FAA2F16-5C8E-40B0-8A8F-0511D9BC6A60}" srcId="{17837B88-B543-4615-B5AF-718A30A66C92}" destId="{FA578DA4-C85B-4328-B0E4-D0C7CF38F562}" srcOrd="0" destOrd="0" parTransId="{D7D32A7B-89C2-4CF1-BFC6-55CD5DCDF36A}" sibTransId="{A365D22C-24D8-4B38-855E-71FBA32418A1}"/>
    <dgm:cxn modelId="{90D20229-A280-4143-AD26-ED294BF381CA}" type="presOf" srcId="{17837B88-B543-4615-B5AF-718A30A66C92}" destId="{95C28803-D81A-4A33-A5B9-8D801F64C505}" srcOrd="0" destOrd="0" presId="urn:microsoft.com/office/officeart/2008/layout/VerticalCurvedList"/>
    <dgm:cxn modelId="{1CAF34D5-818E-47F3-A197-6E9184309568}" srcId="{17837B88-B543-4615-B5AF-718A30A66C92}" destId="{A5101202-F96D-4605-A530-D7C94FBF4B04}" srcOrd="5" destOrd="0" parTransId="{72082431-601C-4099-91FE-2BC47900D4CE}" sibTransId="{4E57AD84-C61C-4197-8864-D8AA5A2DED91}"/>
    <dgm:cxn modelId="{34E339D8-83F5-4D51-B8C5-1AAB85403E87}" type="presOf" srcId="{FA578DA4-C85B-4328-B0E4-D0C7CF38F562}" destId="{117B34F3-21AC-42DF-A5CD-9B4152CC1765}" srcOrd="0" destOrd="0" presId="urn:microsoft.com/office/officeart/2008/layout/VerticalCurvedList"/>
    <dgm:cxn modelId="{F847B44B-22CB-4E47-AF4F-09F63D90792F}" srcId="{17837B88-B543-4615-B5AF-718A30A66C92}" destId="{A2343467-2325-42D7-B2BA-69FFD87347CF}" srcOrd="3" destOrd="0" parTransId="{A066BB6D-4A24-4695-B9BA-5F1CF46720F2}" sibTransId="{FD858548-D3EF-4753-9D06-B9B959693085}"/>
    <dgm:cxn modelId="{EEDFFD62-2827-4198-A807-7C0F1BEB9DCE}" srcId="{17837B88-B543-4615-B5AF-718A30A66C92}" destId="{BD13857D-B541-49DD-842D-D00F353D84B6}" srcOrd="2" destOrd="0" parTransId="{79496E26-C7FF-4C5B-9086-0C2B5E208530}" sibTransId="{3C18F159-49E7-4821-80E5-AF81ADA69AEA}"/>
    <dgm:cxn modelId="{EFEC0B30-6CB6-41A3-80B0-2C481AF0CC83}" type="presParOf" srcId="{95C28803-D81A-4A33-A5B9-8D801F64C505}" destId="{ECB1F865-5759-47FE-9928-9204B55AB06D}" srcOrd="0" destOrd="0" presId="urn:microsoft.com/office/officeart/2008/layout/VerticalCurvedList"/>
    <dgm:cxn modelId="{2077BDDC-2997-459F-B2CA-BD16FB2D929C}" type="presParOf" srcId="{ECB1F865-5759-47FE-9928-9204B55AB06D}" destId="{E2CB09CC-F7F9-401E-B6E6-9592A2535A55}" srcOrd="0" destOrd="0" presId="urn:microsoft.com/office/officeart/2008/layout/VerticalCurvedList"/>
    <dgm:cxn modelId="{300EA8CD-0CD7-449C-9A47-2A0D2E535568}" type="presParOf" srcId="{E2CB09CC-F7F9-401E-B6E6-9592A2535A55}" destId="{DD8E01F2-647A-4AF5-B2D0-69EDC07A2878}" srcOrd="0" destOrd="0" presId="urn:microsoft.com/office/officeart/2008/layout/VerticalCurvedList"/>
    <dgm:cxn modelId="{17FF4B66-6C0C-43DB-9443-596C8B419E3B}" type="presParOf" srcId="{E2CB09CC-F7F9-401E-B6E6-9592A2535A55}" destId="{152B953A-7FCD-4799-920C-3B659DA0D9EB}" srcOrd="1" destOrd="0" presId="urn:microsoft.com/office/officeart/2008/layout/VerticalCurvedList"/>
    <dgm:cxn modelId="{2BCB740D-AF69-452A-8A89-24206266EC41}" type="presParOf" srcId="{E2CB09CC-F7F9-401E-B6E6-9592A2535A55}" destId="{25DB9C75-580A-4F8A-A856-9506489D7B94}" srcOrd="2" destOrd="0" presId="urn:microsoft.com/office/officeart/2008/layout/VerticalCurvedList"/>
    <dgm:cxn modelId="{32E81F1C-F49B-47F9-B9B7-CB19B023E97A}" type="presParOf" srcId="{E2CB09CC-F7F9-401E-B6E6-9592A2535A55}" destId="{6C725A56-526F-478A-B517-A6B63B8E4931}" srcOrd="3" destOrd="0" presId="urn:microsoft.com/office/officeart/2008/layout/VerticalCurvedList"/>
    <dgm:cxn modelId="{B3D28240-E90A-48C2-B065-7D23F24451DF}" type="presParOf" srcId="{ECB1F865-5759-47FE-9928-9204B55AB06D}" destId="{117B34F3-21AC-42DF-A5CD-9B4152CC1765}" srcOrd="1" destOrd="0" presId="urn:microsoft.com/office/officeart/2008/layout/VerticalCurvedList"/>
    <dgm:cxn modelId="{4276E251-F3A3-4A2F-ABC9-4EDE306E9E4F}" type="presParOf" srcId="{ECB1F865-5759-47FE-9928-9204B55AB06D}" destId="{04D2A338-F0E6-4F3C-AEB9-2902C43140FE}" srcOrd="2" destOrd="0" presId="urn:microsoft.com/office/officeart/2008/layout/VerticalCurvedList"/>
    <dgm:cxn modelId="{7EA168E2-11E1-47D2-B07D-EC22519F412F}" type="presParOf" srcId="{04D2A338-F0E6-4F3C-AEB9-2902C43140FE}" destId="{38D17941-DB90-4F20-9DF9-C8A9B0164FB9}" srcOrd="0" destOrd="0" presId="urn:microsoft.com/office/officeart/2008/layout/VerticalCurvedList"/>
    <dgm:cxn modelId="{014B6754-B7A6-4747-A7C3-20B144DC7E7A}" type="presParOf" srcId="{ECB1F865-5759-47FE-9928-9204B55AB06D}" destId="{1E35AD16-F9FF-4D1D-BB83-9F16B7EEA964}" srcOrd="3" destOrd="0" presId="urn:microsoft.com/office/officeart/2008/layout/VerticalCurvedList"/>
    <dgm:cxn modelId="{5F2331EA-0C02-431F-8C32-2434C74B5D0E}" type="presParOf" srcId="{ECB1F865-5759-47FE-9928-9204B55AB06D}" destId="{56063210-AA53-41BB-9922-7E2858680A0E}" srcOrd="4" destOrd="0" presId="urn:microsoft.com/office/officeart/2008/layout/VerticalCurvedList"/>
    <dgm:cxn modelId="{95FCD927-14C4-4E25-A482-2F563ED966C0}" type="presParOf" srcId="{56063210-AA53-41BB-9922-7E2858680A0E}" destId="{3A6CD88A-1711-4E26-BFB0-62A23429638C}" srcOrd="0" destOrd="0" presId="urn:microsoft.com/office/officeart/2008/layout/VerticalCurvedList"/>
    <dgm:cxn modelId="{83E42287-F2C2-4043-9F9A-DF84A4434A25}" type="presParOf" srcId="{ECB1F865-5759-47FE-9928-9204B55AB06D}" destId="{DF92AFEC-1256-4762-BE65-9522CD396F0D}" srcOrd="5" destOrd="0" presId="urn:microsoft.com/office/officeart/2008/layout/VerticalCurvedList"/>
    <dgm:cxn modelId="{0D4DB282-3532-4606-BE58-B285CE2A76FA}" type="presParOf" srcId="{ECB1F865-5759-47FE-9928-9204B55AB06D}" destId="{C41E2C9C-D4F3-4613-B3A2-5AF41E521738}" srcOrd="6" destOrd="0" presId="urn:microsoft.com/office/officeart/2008/layout/VerticalCurvedList"/>
    <dgm:cxn modelId="{837855E2-E919-4482-9429-1170ABF57145}" type="presParOf" srcId="{C41E2C9C-D4F3-4613-B3A2-5AF41E521738}" destId="{15C3178F-D7DC-431B-B490-1A3E363245C5}" srcOrd="0" destOrd="0" presId="urn:microsoft.com/office/officeart/2008/layout/VerticalCurvedList"/>
    <dgm:cxn modelId="{D81E2D61-F6AC-4FC4-8786-C916C82A6954}" type="presParOf" srcId="{ECB1F865-5759-47FE-9928-9204B55AB06D}" destId="{B37E6772-B378-43E0-B40E-FC13D6324415}" srcOrd="7" destOrd="0" presId="urn:microsoft.com/office/officeart/2008/layout/VerticalCurvedList"/>
    <dgm:cxn modelId="{357B727E-609A-40DB-B221-11E008DADB1E}" type="presParOf" srcId="{ECB1F865-5759-47FE-9928-9204B55AB06D}" destId="{F5FCB042-A88C-4476-BDDB-36231148E078}" srcOrd="8" destOrd="0" presId="urn:microsoft.com/office/officeart/2008/layout/VerticalCurvedList"/>
    <dgm:cxn modelId="{A9D45DD8-A511-4CDA-A71D-F1C5EABA09D1}" type="presParOf" srcId="{F5FCB042-A88C-4476-BDDB-36231148E078}" destId="{133298B8-E724-444D-999F-DD6E02CC7CEA}" srcOrd="0" destOrd="0" presId="urn:microsoft.com/office/officeart/2008/layout/VerticalCurvedList"/>
    <dgm:cxn modelId="{A888E322-2B24-4C0D-90A4-DF4C905FE69A}" type="presParOf" srcId="{ECB1F865-5759-47FE-9928-9204B55AB06D}" destId="{5AC289AF-E692-4B7E-BE4C-47C8E12F2A54}" srcOrd="9" destOrd="0" presId="urn:microsoft.com/office/officeart/2008/layout/VerticalCurvedList"/>
    <dgm:cxn modelId="{5225BA3E-D539-459F-865E-AF62F28CC618}" type="presParOf" srcId="{ECB1F865-5759-47FE-9928-9204B55AB06D}" destId="{328158C9-4765-4411-8BBC-A1BABD62BE82}" srcOrd="10" destOrd="0" presId="urn:microsoft.com/office/officeart/2008/layout/VerticalCurvedList"/>
    <dgm:cxn modelId="{9749BB51-45FA-440A-84F9-D51A3DACDA43}" type="presParOf" srcId="{328158C9-4765-4411-8BBC-A1BABD62BE82}" destId="{0E9AC4BB-C147-49A8-AFD7-CDF4CBA7BF12}" srcOrd="0" destOrd="0" presId="urn:microsoft.com/office/officeart/2008/layout/VerticalCurvedList"/>
    <dgm:cxn modelId="{C5C2BB74-1F1A-4722-ABD5-219DC9321B1D}" type="presParOf" srcId="{ECB1F865-5759-47FE-9928-9204B55AB06D}" destId="{FA8E4B4C-9912-4776-B8B9-DC4AF3E46CCC}" srcOrd="11" destOrd="0" presId="urn:microsoft.com/office/officeart/2008/layout/VerticalCurvedList"/>
    <dgm:cxn modelId="{0C5793B2-DD1B-4091-9B2F-B8D69A5C898D}" type="presParOf" srcId="{ECB1F865-5759-47FE-9928-9204B55AB06D}" destId="{341407E7-CC91-419A-BB85-4FE2B27E1C79}" srcOrd="12" destOrd="0" presId="urn:microsoft.com/office/officeart/2008/layout/VerticalCurvedList"/>
    <dgm:cxn modelId="{F8342341-7BC3-44E8-BAA7-D768FC6404D8}" type="presParOf" srcId="{341407E7-CC91-419A-BB85-4FE2B27E1C79}" destId="{310F17E5-B756-434E-A6D0-3DA821404A24}"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DD1325-C109-46F9-8511-ED25BDF24C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67CA1A7-6AE1-4B8C-9764-52B893381C89}">
      <dgm:prSet phldrT="[Text]"/>
      <dgm:spPr>
        <a:solidFill>
          <a:srgbClr val="9BBB59"/>
        </a:solidFill>
      </dgm:spPr>
      <dgm:t>
        <a:bodyPr/>
        <a:lstStyle/>
        <a:p>
          <a:r>
            <a:rPr lang="en-US" dirty="0"/>
            <a:t>Comparator Agencies</a:t>
          </a:r>
        </a:p>
      </dgm:t>
    </dgm:pt>
    <dgm:pt modelId="{6329C99E-8F3A-4954-8559-5A6E402051C2}" type="parTrans" cxnId="{13A65E96-A5DC-419E-8E9C-EF91438A4790}">
      <dgm:prSet/>
      <dgm:spPr/>
      <dgm:t>
        <a:bodyPr/>
        <a:lstStyle/>
        <a:p>
          <a:endParaRPr lang="en-US"/>
        </a:p>
      </dgm:t>
    </dgm:pt>
    <dgm:pt modelId="{DCD81925-8701-4A9A-8304-9924E50DCC17}" type="sibTrans" cxnId="{13A65E96-A5DC-419E-8E9C-EF91438A4790}">
      <dgm:prSet/>
      <dgm:spPr/>
      <dgm:t>
        <a:bodyPr/>
        <a:lstStyle/>
        <a:p>
          <a:endParaRPr lang="en-US"/>
        </a:p>
      </dgm:t>
    </dgm:pt>
    <dgm:pt modelId="{B50C489A-A0C9-47ED-8364-DD8930DFBEA2}">
      <dgm:prSet phldrT="[Text]"/>
      <dgm:spPr>
        <a:solidFill>
          <a:srgbClr val="9BBB59"/>
        </a:solidFill>
      </dgm:spPr>
      <dgm:t>
        <a:bodyPr/>
        <a:lstStyle/>
        <a:p>
          <a:r>
            <a:rPr lang="en-US" dirty="0"/>
            <a:t>Benchmark Classifications</a:t>
          </a:r>
        </a:p>
      </dgm:t>
    </dgm:pt>
    <dgm:pt modelId="{49F4725F-4987-45FE-9668-83ECDB8298D6}" type="parTrans" cxnId="{76F0B794-889F-4150-88CB-0A8B82A0D22B}">
      <dgm:prSet/>
      <dgm:spPr/>
      <dgm:t>
        <a:bodyPr/>
        <a:lstStyle/>
        <a:p>
          <a:endParaRPr lang="en-US"/>
        </a:p>
      </dgm:t>
    </dgm:pt>
    <dgm:pt modelId="{2F40BEDD-337B-46C5-B3F5-B2CB9379A255}" type="sibTrans" cxnId="{76F0B794-889F-4150-88CB-0A8B82A0D22B}">
      <dgm:prSet/>
      <dgm:spPr/>
      <dgm:t>
        <a:bodyPr/>
        <a:lstStyle/>
        <a:p>
          <a:endParaRPr lang="en-US"/>
        </a:p>
      </dgm:t>
    </dgm:pt>
    <dgm:pt modelId="{8D4C174E-5291-4CC5-BA46-3D9BAC98B496}">
      <dgm:prSet phldrT="[Text]"/>
      <dgm:spPr>
        <a:solidFill>
          <a:srgbClr val="9BBB59"/>
        </a:solidFill>
      </dgm:spPr>
      <dgm:t>
        <a:bodyPr/>
        <a:lstStyle/>
        <a:p>
          <a:r>
            <a:rPr lang="en-US" dirty="0"/>
            <a:t>Benefit Data</a:t>
          </a:r>
        </a:p>
      </dgm:t>
    </dgm:pt>
    <dgm:pt modelId="{F59C1A47-4F70-4E60-A94D-709B3C5F08F7}" type="parTrans" cxnId="{5FA62702-F42C-4CD6-B6A3-069E87B6130B}">
      <dgm:prSet/>
      <dgm:spPr/>
      <dgm:t>
        <a:bodyPr/>
        <a:lstStyle/>
        <a:p>
          <a:endParaRPr lang="en-US"/>
        </a:p>
      </dgm:t>
    </dgm:pt>
    <dgm:pt modelId="{ABE0206D-643F-4D6B-AD99-936F5AD89BE2}" type="sibTrans" cxnId="{5FA62702-F42C-4CD6-B6A3-069E87B6130B}">
      <dgm:prSet/>
      <dgm:spPr/>
      <dgm:t>
        <a:bodyPr/>
        <a:lstStyle/>
        <a:p>
          <a:endParaRPr lang="en-US"/>
        </a:p>
      </dgm:t>
    </dgm:pt>
    <dgm:pt modelId="{7CA6DB87-1CFE-4280-A3E6-A1AD331394BC}" type="pres">
      <dgm:prSet presAssocID="{E3DD1325-C109-46F9-8511-ED25BDF24C63}" presName="linear" presStyleCnt="0">
        <dgm:presLayoutVars>
          <dgm:dir/>
          <dgm:animLvl val="lvl"/>
          <dgm:resizeHandles val="exact"/>
        </dgm:presLayoutVars>
      </dgm:prSet>
      <dgm:spPr/>
    </dgm:pt>
    <dgm:pt modelId="{61EA4945-5331-4BC9-83BC-392261E588CB}" type="pres">
      <dgm:prSet presAssocID="{567CA1A7-6AE1-4B8C-9764-52B893381C89}" presName="parentLin" presStyleCnt="0"/>
      <dgm:spPr/>
    </dgm:pt>
    <dgm:pt modelId="{8A8CF982-21A4-42BA-8FA0-45D04CFA5A57}" type="pres">
      <dgm:prSet presAssocID="{567CA1A7-6AE1-4B8C-9764-52B893381C89}" presName="parentLeftMargin" presStyleLbl="node1" presStyleIdx="0" presStyleCnt="3"/>
      <dgm:spPr/>
    </dgm:pt>
    <dgm:pt modelId="{9BC55D42-A4B3-4A42-A5F1-36F227EA74CE}" type="pres">
      <dgm:prSet presAssocID="{567CA1A7-6AE1-4B8C-9764-52B893381C89}" presName="parentText" presStyleLbl="node1" presStyleIdx="0" presStyleCnt="3">
        <dgm:presLayoutVars>
          <dgm:chMax val="0"/>
          <dgm:bulletEnabled val="1"/>
        </dgm:presLayoutVars>
      </dgm:prSet>
      <dgm:spPr/>
    </dgm:pt>
    <dgm:pt modelId="{3C101E93-8B1B-45ED-A0B8-1B1362547631}" type="pres">
      <dgm:prSet presAssocID="{567CA1A7-6AE1-4B8C-9764-52B893381C89}" presName="negativeSpace" presStyleCnt="0"/>
      <dgm:spPr/>
    </dgm:pt>
    <dgm:pt modelId="{CFB5B2EC-99CD-4FE8-9982-A02857D34351}" type="pres">
      <dgm:prSet presAssocID="{567CA1A7-6AE1-4B8C-9764-52B893381C89}" presName="childText" presStyleLbl="conFgAcc1" presStyleIdx="0" presStyleCnt="3">
        <dgm:presLayoutVars>
          <dgm:bulletEnabled val="1"/>
        </dgm:presLayoutVars>
      </dgm:prSet>
      <dgm:spPr>
        <a:solidFill>
          <a:schemeClr val="bg1">
            <a:lumMod val="75000"/>
            <a:alpha val="90000"/>
          </a:schemeClr>
        </a:solidFill>
        <a:ln>
          <a:noFill/>
        </a:ln>
      </dgm:spPr>
    </dgm:pt>
    <dgm:pt modelId="{1FB2CE4C-F916-4615-85CF-1CDF6A89DDE5}" type="pres">
      <dgm:prSet presAssocID="{DCD81925-8701-4A9A-8304-9924E50DCC17}" presName="spaceBetweenRectangles" presStyleCnt="0"/>
      <dgm:spPr/>
    </dgm:pt>
    <dgm:pt modelId="{7D336875-23E7-4FCE-95D7-6E194CCF4C7F}" type="pres">
      <dgm:prSet presAssocID="{B50C489A-A0C9-47ED-8364-DD8930DFBEA2}" presName="parentLin" presStyleCnt="0"/>
      <dgm:spPr/>
    </dgm:pt>
    <dgm:pt modelId="{EC5414A7-1A50-4326-B0C1-6D895BA65D4F}" type="pres">
      <dgm:prSet presAssocID="{B50C489A-A0C9-47ED-8364-DD8930DFBEA2}" presName="parentLeftMargin" presStyleLbl="node1" presStyleIdx="0" presStyleCnt="3"/>
      <dgm:spPr/>
    </dgm:pt>
    <dgm:pt modelId="{4D65F612-3473-48EA-BFBD-5BF2CB778B96}" type="pres">
      <dgm:prSet presAssocID="{B50C489A-A0C9-47ED-8364-DD8930DFBEA2}" presName="parentText" presStyleLbl="node1" presStyleIdx="1" presStyleCnt="3">
        <dgm:presLayoutVars>
          <dgm:chMax val="0"/>
          <dgm:bulletEnabled val="1"/>
        </dgm:presLayoutVars>
      </dgm:prSet>
      <dgm:spPr/>
    </dgm:pt>
    <dgm:pt modelId="{C722D22E-1C74-4E65-9378-646DF4D99415}" type="pres">
      <dgm:prSet presAssocID="{B50C489A-A0C9-47ED-8364-DD8930DFBEA2}" presName="negativeSpace" presStyleCnt="0"/>
      <dgm:spPr/>
    </dgm:pt>
    <dgm:pt modelId="{D3F1E3D9-218D-4D51-9DD8-E164BD56C4FD}" type="pres">
      <dgm:prSet presAssocID="{B50C489A-A0C9-47ED-8364-DD8930DFBEA2}" presName="childText" presStyleLbl="conFgAcc1" presStyleIdx="1" presStyleCnt="3">
        <dgm:presLayoutVars>
          <dgm:bulletEnabled val="1"/>
        </dgm:presLayoutVars>
      </dgm:prSet>
      <dgm:spPr>
        <a:solidFill>
          <a:schemeClr val="bg1">
            <a:lumMod val="75000"/>
            <a:alpha val="90000"/>
          </a:schemeClr>
        </a:solidFill>
        <a:ln>
          <a:noFill/>
        </a:ln>
      </dgm:spPr>
    </dgm:pt>
    <dgm:pt modelId="{21855CF7-D3AB-418B-964A-70071BE7615F}" type="pres">
      <dgm:prSet presAssocID="{2F40BEDD-337B-46C5-B3F5-B2CB9379A255}" presName="spaceBetweenRectangles" presStyleCnt="0"/>
      <dgm:spPr/>
    </dgm:pt>
    <dgm:pt modelId="{5A1BEF8E-AFFE-4B3F-978A-4D9B0EE1ABB6}" type="pres">
      <dgm:prSet presAssocID="{8D4C174E-5291-4CC5-BA46-3D9BAC98B496}" presName="parentLin" presStyleCnt="0"/>
      <dgm:spPr/>
    </dgm:pt>
    <dgm:pt modelId="{526A3D6B-6D7E-4F2F-9F9A-47C58F23F01B}" type="pres">
      <dgm:prSet presAssocID="{8D4C174E-5291-4CC5-BA46-3D9BAC98B496}" presName="parentLeftMargin" presStyleLbl="node1" presStyleIdx="1" presStyleCnt="3"/>
      <dgm:spPr/>
    </dgm:pt>
    <dgm:pt modelId="{3592CDCB-4F6E-4164-83DA-0E074634FA27}" type="pres">
      <dgm:prSet presAssocID="{8D4C174E-5291-4CC5-BA46-3D9BAC98B496}" presName="parentText" presStyleLbl="node1" presStyleIdx="2" presStyleCnt="3">
        <dgm:presLayoutVars>
          <dgm:chMax val="0"/>
          <dgm:bulletEnabled val="1"/>
        </dgm:presLayoutVars>
      </dgm:prSet>
      <dgm:spPr/>
    </dgm:pt>
    <dgm:pt modelId="{EC3DEBEB-9F08-4B06-9E2C-683369DEFA32}" type="pres">
      <dgm:prSet presAssocID="{8D4C174E-5291-4CC5-BA46-3D9BAC98B496}" presName="negativeSpace" presStyleCnt="0"/>
      <dgm:spPr/>
    </dgm:pt>
    <dgm:pt modelId="{9AF76134-A1BC-4DAD-8635-AB87A8A7351B}" type="pres">
      <dgm:prSet presAssocID="{8D4C174E-5291-4CC5-BA46-3D9BAC98B496}" presName="childText" presStyleLbl="conFgAcc1" presStyleIdx="2" presStyleCnt="3">
        <dgm:presLayoutVars>
          <dgm:bulletEnabled val="1"/>
        </dgm:presLayoutVars>
      </dgm:prSet>
      <dgm:spPr>
        <a:solidFill>
          <a:schemeClr val="bg1">
            <a:lumMod val="75000"/>
            <a:alpha val="90000"/>
          </a:schemeClr>
        </a:solidFill>
        <a:ln>
          <a:noFill/>
        </a:ln>
      </dgm:spPr>
    </dgm:pt>
  </dgm:ptLst>
  <dgm:cxnLst>
    <dgm:cxn modelId="{5FA62702-F42C-4CD6-B6A3-069E87B6130B}" srcId="{E3DD1325-C109-46F9-8511-ED25BDF24C63}" destId="{8D4C174E-5291-4CC5-BA46-3D9BAC98B496}" srcOrd="2" destOrd="0" parTransId="{F59C1A47-4F70-4E60-A94D-709B3C5F08F7}" sibTransId="{ABE0206D-643F-4D6B-AD99-936F5AD89BE2}"/>
    <dgm:cxn modelId="{3CA2E199-5733-4C43-8D1F-3DA2A3B8D8C7}" type="presOf" srcId="{8D4C174E-5291-4CC5-BA46-3D9BAC98B496}" destId="{526A3D6B-6D7E-4F2F-9F9A-47C58F23F01B}" srcOrd="0" destOrd="0" presId="urn:microsoft.com/office/officeart/2005/8/layout/list1"/>
    <dgm:cxn modelId="{13A65E96-A5DC-419E-8E9C-EF91438A4790}" srcId="{E3DD1325-C109-46F9-8511-ED25BDF24C63}" destId="{567CA1A7-6AE1-4B8C-9764-52B893381C89}" srcOrd="0" destOrd="0" parTransId="{6329C99E-8F3A-4954-8559-5A6E402051C2}" sibTransId="{DCD81925-8701-4A9A-8304-9924E50DCC17}"/>
    <dgm:cxn modelId="{C2B77496-BA46-494C-B835-F429ECC806F6}" type="presOf" srcId="{567CA1A7-6AE1-4B8C-9764-52B893381C89}" destId="{9BC55D42-A4B3-4A42-A5F1-36F227EA74CE}" srcOrd="1" destOrd="0" presId="urn:microsoft.com/office/officeart/2005/8/layout/list1"/>
    <dgm:cxn modelId="{5B3819AF-BE2F-4FEF-82B3-8D589ECB2743}" type="presOf" srcId="{B50C489A-A0C9-47ED-8364-DD8930DFBEA2}" destId="{EC5414A7-1A50-4326-B0C1-6D895BA65D4F}" srcOrd="0" destOrd="0" presId="urn:microsoft.com/office/officeart/2005/8/layout/list1"/>
    <dgm:cxn modelId="{74F5EC2A-377C-4F04-A589-262936C2F682}" type="presOf" srcId="{8D4C174E-5291-4CC5-BA46-3D9BAC98B496}" destId="{3592CDCB-4F6E-4164-83DA-0E074634FA27}" srcOrd="1" destOrd="0" presId="urn:microsoft.com/office/officeart/2005/8/layout/list1"/>
    <dgm:cxn modelId="{76F0B794-889F-4150-88CB-0A8B82A0D22B}" srcId="{E3DD1325-C109-46F9-8511-ED25BDF24C63}" destId="{B50C489A-A0C9-47ED-8364-DD8930DFBEA2}" srcOrd="1" destOrd="0" parTransId="{49F4725F-4987-45FE-9668-83ECDB8298D6}" sibTransId="{2F40BEDD-337B-46C5-B3F5-B2CB9379A255}"/>
    <dgm:cxn modelId="{46740E64-C6FC-440B-99AB-AAB213869003}" type="presOf" srcId="{B50C489A-A0C9-47ED-8364-DD8930DFBEA2}" destId="{4D65F612-3473-48EA-BFBD-5BF2CB778B96}" srcOrd="1" destOrd="0" presId="urn:microsoft.com/office/officeart/2005/8/layout/list1"/>
    <dgm:cxn modelId="{D368AF10-432E-4491-AD7A-DB8D8A94249E}" type="presOf" srcId="{567CA1A7-6AE1-4B8C-9764-52B893381C89}" destId="{8A8CF982-21A4-42BA-8FA0-45D04CFA5A57}" srcOrd="0" destOrd="0" presId="urn:microsoft.com/office/officeart/2005/8/layout/list1"/>
    <dgm:cxn modelId="{4F95024B-FAA2-4E6A-B70B-D29D36FEF78D}" type="presOf" srcId="{E3DD1325-C109-46F9-8511-ED25BDF24C63}" destId="{7CA6DB87-1CFE-4280-A3E6-A1AD331394BC}" srcOrd="0" destOrd="0" presId="urn:microsoft.com/office/officeart/2005/8/layout/list1"/>
    <dgm:cxn modelId="{02F7963B-FE1F-4281-8FEC-7F6092261EE1}" type="presParOf" srcId="{7CA6DB87-1CFE-4280-A3E6-A1AD331394BC}" destId="{61EA4945-5331-4BC9-83BC-392261E588CB}" srcOrd="0" destOrd="0" presId="urn:microsoft.com/office/officeart/2005/8/layout/list1"/>
    <dgm:cxn modelId="{33A78320-A461-482D-8BAF-61BEE3089C4B}" type="presParOf" srcId="{61EA4945-5331-4BC9-83BC-392261E588CB}" destId="{8A8CF982-21A4-42BA-8FA0-45D04CFA5A57}" srcOrd="0" destOrd="0" presId="urn:microsoft.com/office/officeart/2005/8/layout/list1"/>
    <dgm:cxn modelId="{08373CB9-FDF7-4D43-802F-F25D3E59A35A}" type="presParOf" srcId="{61EA4945-5331-4BC9-83BC-392261E588CB}" destId="{9BC55D42-A4B3-4A42-A5F1-36F227EA74CE}" srcOrd="1" destOrd="0" presId="urn:microsoft.com/office/officeart/2005/8/layout/list1"/>
    <dgm:cxn modelId="{1DC7F166-FDFC-4BB0-8B31-3935374CBB47}" type="presParOf" srcId="{7CA6DB87-1CFE-4280-A3E6-A1AD331394BC}" destId="{3C101E93-8B1B-45ED-A0B8-1B1362547631}" srcOrd="1" destOrd="0" presId="urn:microsoft.com/office/officeart/2005/8/layout/list1"/>
    <dgm:cxn modelId="{94581AB5-8CBD-48CF-9EDD-5A6931E56393}" type="presParOf" srcId="{7CA6DB87-1CFE-4280-A3E6-A1AD331394BC}" destId="{CFB5B2EC-99CD-4FE8-9982-A02857D34351}" srcOrd="2" destOrd="0" presId="urn:microsoft.com/office/officeart/2005/8/layout/list1"/>
    <dgm:cxn modelId="{6121972E-DB35-4335-AB7C-B5CDD3A4D3EE}" type="presParOf" srcId="{7CA6DB87-1CFE-4280-A3E6-A1AD331394BC}" destId="{1FB2CE4C-F916-4615-85CF-1CDF6A89DDE5}" srcOrd="3" destOrd="0" presId="urn:microsoft.com/office/officeart/2005/8/layout/list1"/>
    <dgm:cxn modelId="{4DEBAE99-5B45-4FB5-B523-7C49692BF648}" type="presParOf" srcId="{7CA6DB87-1CFE-4280-A3E6-A1AD331394BC}" destId="{7D336875-23E7-4FCE-95D7-6E194CCF4C7F}" srcOrd="4" destOrd="0" presId="urn:microsoft.com/office/officeart/2005/8/layout/list1"/>
    <dgm:cxn modelId="{4BB83350-C76B-4AB1-B1F4-09CB04981BDC}" type="presParOf" srcId="{7D336875-23E7-4FCE-95D7-6E194CCF4C7F}" destId="{EC5414A7-1A50-4326-B0C1-6D895BA65D4F}" srcOrd="0" destOrd="0" presId="urn:microsoft.com/office/officeart/2005/8/layout/list1"/>
    <dgm:cxn modelId="{B25B0407-A047-4C10-870B-529F7BCFFAC5}" type="presParOf" srcId="{7D336875-23E7-4FCE-95D7-6E194CCF4C7F}" destId="{4D65F612-3473-48EA-BFBD-5BF2CB778B96}" srcOrd="1" destOrd="0" presId="urn:microsoft.com/office/officeart/2005/8/layout/list1"/>
    <dgm:cxn modelId="{04B68E92-F0B8-494F-A227-2E2FF963B8C5}" type="presParOf" srcId="{7CA6DB87-1CFE-4280-A3E6-A1AD331394BC}" destId="{C722D22E-1C74-4E65-9378-646DF4D99415}" srcOrd="5" destOrd="0" presId="urn:microsoft.com/office/officeart/2005/8/layout/list1"/>
    <dgm:cxn modelId="{1498DF05-1A65-4FE6-9E02-0D26377EC9E4}" type="presParOf" srcId="{7CA6DB87-1CFE-4280-A3E6-A1AD331394BC}" destId="{D3F1E3D9-218D-4D51-9DD8-E164BD56C4FD}" srcOrd="6" destOrd="0" presId="urn:microsoft.com/office/officeart/2005/8/layout/list1"/>
    <dgm:cxn modelId="{E1048FB7-7751-4B00-BB21-BD244B148784}" type="presParOf" srcId="{7CA6DB87-1CFE-4280-A3E6-A1AD331394BC}" destId="{21855CF7-D3AB-418B-964A-70071BE7615F}" srcOrd="7" destOrd="0" presId="urn:microsoft.com/office/officeart/2005/8/layout/list1"/>
    <dgm:cxn modelId="{28566F48-49C3-4FD7-94D7-B4E41C696074}" type="presParOf" srcId="{7CA6DB87-1CFE-4280-A3E6-A1AD331394BC}" destId="{5A1BEF8E-AFFE-4B3F-978A-4D9B0EE1ABB6}" srcOrd="8" destOrd="0" presId="urn:microsoft.com/office/officeart/2005/8/layout/list1"/>
    <dgm:cxn modelId="{70F33FDB-ADDC-4683-B0A8-D561A4528B49}" type="presParOf" srcId="{5A1BEF8E-AFFE-4B3F-978A-4D9B0EE1ABB6}" destId="{526A3D6B-6D7E-4F2F-9F9A-47C58F23F01B}" srcOrd="0" destOrd="0" presId="urn:microsoft.com/office/officeart/2005/8/layout/list1"/>
    <dgm:cxn modelId="{19F5893E-0354-4DF6-978C-381FFD24B528}" type="presParOf" srcId="{5A1BEF8E-AFFE-4B3F-978A-4D9B0EE1ABB6}" destId="{3592CDCB-4F6E-4164-83DA-0E074634FA27}" srcOrd="1" destOrd="0" presId="urn:microsoft.com/office/officeart/2005/8/layout/list1"/>
    <dgm:cxn modelId="{66A3DF68-A841-4C8D-9318-12B5ED9B9BC1}" type="presParOf" srcId="{7CA6DB87-1CFE-4280-A3E6-A1AD331394BC}" destId="{EC3DEBEB-9F08-4B06-9E2C-683369DEFA32}" srcOrd="9" destOrd="0" presId="urn:microsoft.com/office/officeart/2005/8/layout/list1"/>
    <dgm:cxn modelId="{DBB6F5B1-2AA0-47E0-AFF6-07F149FD9414}" type="presParOf" srcId="{7CA6DB87-1CFE-4280-A3E6-A1AD331394BC}" destId="{9AF76134-A1BC-4DAD-8635-AB87A8A7351B}"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FA32EE-9D8B-42FE-8CAF-5F453C6DCE4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FF19C7F-BEB4-445E-B69A-8AE8EEBD43D0}">
      <dgm:prSet phldrT="[Text]" custT="1"/>
      <dgm:spPr>
        <a:solidFill>
          <a:schemeClr val="bg1">
            <a:lumMod val="85000"/>
          </a:schemeClr>
        </a:solidFill>
      </dgm:spPr>
      <dgm:t>
        <a:bodyPr/>
        <a:lstStyle/>
        <a:p>
          <a:r>
            <a:rPr lang="en-US" sz="2000" dirty="0">
              <a:solidFill>
                <a:schemeClr val="tx1"/>
              </a:solidFill>
            </a:rPr>
            <a:t>Organizational Type and Structure</a:t>
          </a:r>
        </a:p>
      </dgm:t>
    </dgm:pt>
    <dgm:pt modelId="{2FEA5913-A17F-432A-B751-CF90759E4F80}" type="parTrans" cxnId="{02BC0DB1-19A7-4D1F-809F-B76271A9360F}">
      <dgm:prSet/>
      <dgm:spPr/>
      <dgm:t>
        <a:bodyPr/>
        <a:lstStyle/>
        <a:p>
          <a:endParaRPr lang="en-US"/>
        </a:p>
      </dgm:t>
    </dgm:pt>
    <dgm:pt modelId="{9FBD7EF2-5A97-4F9D-9FA0-3984743F5A2C}" type="sibTrans" cxnId="{02BC0DB1-19A7-4D1F-809F-B76271A9360F}">
      <dgm:prSet/>
      <dgm:spPr>
        <a:ln>
          <a:solidFill>
            <a:srgbClr val="9BBB59"/>
          </a:solidFill>
        </a:ln>
      </dgm:spPr>
      <dgm:t>
        <a:bodyPr/>
        <a:lstStyle/>
        <a:p>
          <a:endParaRPr lang="en-US"/>
        </a:p>
      </dgm:t>
    </dgm:pt>
    <dgm:pt modelId="{F9004466-E4AD-4505-BC77-4D813D506592}">
      <dgm:prSet phldrT="[Text]" custT="1"/>
      <dgm:spPr>
        <a:solidFill>
          <a:schemeClr val="bg1">
            <a:lumMod val="85000"/>
          </a:schemeClr>
        </a:solidFill>
      </dgm:spPr>
      <dgm:t>
        <a:bodyPr/>
        <a:lstStyle/>
        <a:p>
          <a:r>
            <a:rPr lang="en-US" sz="2000" dirty="0">
              <a:solidFill>
                <a:schemeClr val="tx1"/>
              </a:solidFill>
            </a:rPr>
            <a:t>Labor Market – Immediate Geography</a:t>
          </a:r>
        </a:p>
      </dgm:t>
    </dgm:pt>
    <dgm:pt modelId="{F45512EE-ADD1-4F7D-89C4-F9A74D22D4FE}" type="parTrans" cxnId="{9624D997-AB9B-491A-9235-658B3C460EC8}">
      <dgm:prSet/>
      <dgm:spPr/>
      <dgm:t>
        <a:bodyPr/>
        <a:lstStyle/>
        <a:p>
          <a:endParaRPr lang="en-US"/>
        </a:p>
      </dgm:t>
    </dgm:pt>
    <dgm:pt modelId="{C76BB222-8A51-46EC-8683-865ACBF7BB75}" type="sibTrans" cxnId="{9624D997-AB9B-491A-9235-658B3C460EC8}">
      <dgm:prSet/>
      <dgm:spPr/>
      <dgm:t>
        <a:bodyPr/>
        <a:lstStyle/>
        <a:p>
          <a:endParaRPr lang="en-US"/>
        </a:p>
      </dgm:t>
    </dgm:pt>
    <dgm:pt modelId="{440E782E-B9B8-4927-9B6A-9C7C43FD3E00}">
      <dgm:prSet phldrT="[Text]" custT="1"/>
      <dgm:spPr>
        <a:solidFill>
          <a:schemeClr val="bg1">
            <a:lumMod val="85000"/>
          </a:schemeClr>
        </a:solidFill>
      </dgm:spPr>
      <dgm:t>
        <a:bodyPr/>
        <a:lstStyle/>
        <a:p>
          <a:r>
            <a:rPr lang="en-US" sz="2000" dirty="0">
              <a:solidFill>
                <a:schemeClr val="tx1"/>
              </a:solidFill>
            </a:rPr>
            <a:t>Ratios: Budget to Number of Employees, Population to Number of Employees</a:t>
          </a:r>
        </a:p>
      </dgm:t>
    </dgm:pt>
    <dgm:pt modelId="{1392AC70-72EE-43C6-9792-C22126A6CBCA}" type="parTrans" cxnId="{EA1F566F-5DBF-4E42-9071-D9F2097CEBA3}">
      <dgm:prSet/>
      <dgm:spPr/>
      <dgm:t>
        <a:bodyPr/>
        <a:lstStyle/>
        <a:p>
          <a:endParaRPr lang="en-US"/>
        </a:p>
      </dgm:t>
    </dgm:pt>
    <dgm:pt modelId="{5ABCFAC8-3CC4-4214-AA99-4C0AEA474B7F}" type="sibTrans" cxnId="{EA1F566F-5DBF-4E42-9071-D9F2097CEBA3}">
      <dgm:prSet/>
      <dgm:spPr/>
      <dgm:t>
        <a:bodyPr/>
        <a:lstStyle/>
        <a:p>
          <a:endParaRPr lang="en-US"/>
        </a:p>
      </dgm:t>
    </dgm:pt>
    <dgm:pt modelId="{D5FF60F1-041A-45CD-8E3E-64B0327B8D2E}">
      <dgm:prSet phldrT="[Text]" custT="1"/>
      <dgm:spPr>
        <a:solidFill>
          <a:schemeClr val="bg1">
            <a:lumMod val="85000"/>
          </a:schemeClr>
        </a:solidFill>
      </dgm:spPr>
      <dgm:t>
        <a:bodyPr/>
        <a:lstStyle/>
        <a:p>
          <a:r>
            <a:rPr lang="en-US" sz="2000" dirty="0">
              <a:solidFill>
                <a:schemeClr val="tx1"/>
              </a:solidFill>
            </a:rPr>
            <a:t>Cost of Living; Median Home Price &amp; Income</a:t>
          </a:r>
        </a:p>
      </dgm:t>
    </dgm:pt>
    <dgm:pt modelId="{0E3E94DA-21B4-4DD5-BE69-BAA8D44E5D28}" type="sibTrans" cxnId="{F881F200-A9F7-4256-884E-6E608B99E8AE}">
      <dgm:prSet/>
      <dgm:spPr/>
      <dgm:t>
        <a:bodyPr/>
        <a:lstStyle/>
        <a:p>
          <a:endParaRPr lang="en-US"/>
        </a:p>
      </dgm:t>
    </dgm:pt>
    <dgm:pt modelId="{8C448643-A3CF-4FA9-96DC-314065C98339}" type="parTrans" cxnId="{F881F200-A9F7-4256-884E-6E608B99E8AE}">
      <dgm:prSet/>
      <dgm:spPr/>
      <dgm:t>
        <a:bodyPr/>
        <a:lstStyle/>
        <a:p>
          <a:endParaRPr lang="en-US"/>
        </a:p>
      </dgm:t>
    </dgm:pt>
    <dgm:pt modelId="{055F9A83-688A-4565-B406-B855D66BFDFC}">
      <dgm:prSet phldrT="[Text]" custT="1"/>
      <dgm:spPr>
        <a:solidFill>
          <a:schemeClr val="bg1">
            <a:lumMod val="85000"/>
          </a:schemeClr>
        </a:solidFill>
      </dgm:spPr>
      <dgm:t>
        <a:bodyPr/>
        <a:lstStyle/>
        <a:p>
          <a:r>
            <a:rPr lang="en-US" sz="2000" dirty="0">
              <a:solidFill>
                <a:schemeClr val="tx1"/>
              </a:solidFill>
            </a:rPr>
            <a:t>Services Provided</a:t>
          </a:r>
        </a:p>
      </dgm:t>
    </dgm:pt>
    <dgm:pt modelId="{692EE0FC-687A-49C2-BDCF-190A96CB391E}" type="sibTrans" cxnId="{E0B07964-6143-4EDB-AED2-6C0EA4E2ACD6}">
      <dgm:prSet/>
      <dgm:spPr/>
      <dgm:t>
        <a:bodyPr/>
        <a:lstStyle/>
        <a:p>
          <a:endParaRPr lang="en-US"/>
        </a:p>
      </dgm:t>
    </dgm:pt>
    <dgm:pt modelId="{B240013A-1D4D-4729-B6EA-0858FF8114FA}" type="parTrans" cxnId="{E0B07964-6143-4EDB-AED2-6C0EA4E2ACD6}">
      <dgm:prSet/>
      <dgm:spPr/>
      <dgm:t>
        <a:bodyPr/>
        <a:lstStyle/>
        <a:p>
          <a:endParaRPr lang="en-US"/>
        </a:p>
      </dgm:t>
    </dgm:pt>
    <dgm:pt modelId="{1A93FA01-448E-4650-A6E4-AFF2D96AC4C5}">
      <dgm:prSet phldrT="[Text]" custT="1"/>
      <dgm:spPr>
        <a:solidFill>
          <a:schemeClr val="bg1">
            <a:lumMod val="85000"/>
          </a:schemeClr>
        </a:solidFill>
      </dgm:spPr>
      <dgm:t>
        <a:bodyPr/>
        <a:lstStyle/>
        <a:p>
          <a:r>
            <a:rPr lang="en-US" sz="2000" dirty="0">
              <a:solidFill>
                <a:schemeClr val="tx1"/>
              </a:solidFill>
            </a:rPr>
            <a:t>Population, Number of Employees, and Budgets</a:t>
          </a:r>
        </a:p>
      </dgm:t>
    </dgm:pt>
    <dgm:pt modelId="{8C579396-8603-4738-9ED6-9BBC9061B7CB}" type="sibTrans" cxnId="{1C273BB2-2CD2-4FFF-9CDE-777588825C27}">
      <dgm:prSet/>
      <dgm:spPr/>
      <dgm:t>
        <a:bodyPr/>
        <a:lstStyle/>
        <a:p>
          <a:endParaRPr lang="en-US"/>
        </a:p>
      </dgm:t>
    </dgm:pt>
    <dgm:pt modelId="{5639794D-D26C-4229-85BD-E89FCFA8DD99}" type="parTrans" cxnId="{1C273BB2-2CD2-4FFF-9CDE-777588825C27}">
      <dgm:prSet/>
      <dgm:spPr/>
      <dgm:t>
        <a:bodyPr/>
        <a:lstStyle/>
        <a:p>
          <a:endParaRPr lang="en-US"/>
        </a:p>
      </dgm:t>
    </dgm:pt>
    <dgm:pt modelId="{0F077736-106B-4732-9BBC-2FA416FDA2F5}" type="pres">
      <dgm:prSet presAssocID="{F1FA32EE-9D8B-42FE-8CAF-5F453C6DCE43}" presName="Name0" presStyleCnt="0">
        <dgm:presLayoutVars>
          <dgm:chMax val="7"/>
          <dgm:chPref val="7"/>
          <dgm:dir/>
        </dgm:presLayoutVars>
      </dgm:prSet>
      <dgm:spPr/>
    </dgm:pt>
    <dgm:pt modelId="{F2931049-59E2-460B-A4F0-9BDC9A33E10E}" type="pres">
      <dgm:prSet presAssocID="{F1FA32EE-9D8B-42FE-8CAF-5F453C6DCE43}" presName="Name1" presStyleCnt="0"/>
      <dgm:spPr/>
    </dgm:pt>
    <dgm:pt modelId="{2199FD6E-6832-40F0-9F95-A3558970898A}" type="pres">
      <dgm:prSet presAssocID="{F1FA32EE-9D8B-42FE-8CAF-5F453C6DCE43}" presName="cycle" presStyleCnt="0"/>
      <dgm:spPr/>
    </dgm:pt>
    <dgm:pt modelId="{4B82DA90-1DB5-4206-B274-EF8F2E0A0E0D}" type="pres">
      <dgm:prSet presAssocID="{F1FA32EE-9D8B-42FE-8CAF-5F453C6DCE43}" presName="srcNode" presStyleLbl="node1" presStyleIdx="0" presStyleCnt="6"/>
      <dgm:spPr/>
    </dgm:pt>
    <dgm:pt modelId="{1980F0B6-CF50-486D-AF79-582620C92AE4}" type="pres">
      <dgm:prSet presAssocID="{F1FA32EE-9D8B-42FE-8CAF-5F453C6DCE43}" presName="conn" presStyleLbl="parChTrans1D2" presStyleIdx="0" presStyleCnt="1"/>
      <dgm:spPr/>
    </dgm:pt>
    <dgm:pt modelId="{27DFDE77-9A72-413D-B0BB-1427C07B4847}" type="pres">
      <dgm:prSet presAssocID="{F1FA32EE-9D8B-42FE-8CAF-5F453C6DCE43}" presName="extraNode" presStyleLbl="node1" presStyleIdx="0" presStyleCnt="6"/>
      <dgm:spPr/>
    </dgm:pt>
    <dgm:pt modelId="{5AA84E3B-E9AC-4BC3-A3D2-A54AFA96C6AA}" type="pres">
      <dgm:prSet presAssocID="{F1FA32EE-9D8B-42FE-8CAF-5F453C6DCE43}" presName="dstNode" presStyleLbl="node1" presStyleIdx="0" presStyleCnt="6"/>
      <dgm:spPr/>
    </dgm:pt>
    <dgm:pt modelId="{DC91D1F0-284E-4807-BF6F-8514D44A835D}" type="pres">
      <dgm:prSet presAssocID="{DFF19C7F-BEB4-445E-B69A-8AE8EEBD43D0}" presName="text_1" presStyleLbl="node1" presStyleIdx="0" presStyleCnt="6">
        <dgm:presLayoutVars>
          <dgm:bulletEnabled val="1"/>
        </dgm:presLayoutVars>
      </dgm:prSet>
      <dgm:spPr/>
    </dgm:pt>
    <dgm:pt modelId="{940F88FA-CC16-4211-B500-D4F4F4C50D48}" type="pres">
      <dgm:prSet presAssocID="{DFF19C7F-BEB4-445E-B69A-8AE8EEBD43D0}" presName="accent_1" presStyleCnt="0"/>
      <dgm:spPr/>
    </dgm:pt>
    <dgm:pt modelId="{4AE15100-E4E8-42FA-BB80-0AE4EB43CE2F}" type="pres">
      <dgm:prSet presAssocID="{DFF19C7F-BEB4-445E-B69A-8AE8EEBD43D0}" presName="accentRepeatNode" presStyleLbl="solidFgAcc1" presStyleIdx="0" presStyleCnt="6"/>
      <dgm:spPr>
        <a:solidFill>
          <a:srgbClr val="F79646"/>
        </a:solidFill>
        <a:ln>
          <a:solidFill>
            <a:srgbClr val="F79646"/>
          </a:solidFill>
        </a:ln>
      </dgm:spPr>
    </dgm:pt>
    <dgm:pt modelId="{01164318-A9FB-48C6-9E34-D064FC3A8DBE}" type="pres">
      <dgm:prSet presAssocID="{1A93FA01-448E-4650-A6E4-AFF2D96AC4C5}" presName="text_2" presStyleLbl="node1" presStyleIdx="1" presStyleCnt="6">
        <dgm:presLayoutVars>
          <dgm:bulletEnabled val="1"/>
        </dgm:presLayoutVars>
      </dgm:prSet>
      <dgm:spPr/>
    </dgm:pt>
    <dgm:pt modelId="{E9C32558-B00F-48A7-B572-5AC557730FF6}" type="pres">
      <dgm:prSet presAssocID="{1A93FA01-448E-4650-A6E4-AFF2D96AC4C5}" presName="accent_2" presStyleCnt="0"/>
      <dgm:spPr/>
    </dgm:pt>
    <dgm:pt modelId="{D893FDBB-72D8-4493-8123-D5EBF6366230}" type="pres">
      <dgm:prSet presAssocID="{1A93FA01-448E-4650-A6E4-AFF2D96AC4C5}" presName="accentRepeatNode" presStyleLbl="solidFgAcc1" presStyleIdx="1" presStyleCnt="6"/>
      <dgm:spPr>
        <a:solidFill>
          <a:srgbClr val="F79646"/>
        </a:solidFill>
        <a:ln>
          <a:solidFill>
            <a:srgbClr val="F79646"/>
          </a:solidFill>
        </a:ln>
      </dgm:spPr>
    </dgm:pt>
    <dgm:pt modelId="{4FD0FC64-EC44-4AC6-9601-AC0CFF572AC2}" type="pres">
      <dgm:prSet presAssocID="{055F9A83-688A-4565-B406-B855D66BFDFC}" presName="text_3" presStyleLbl="node1" presStyleIdx="2" presStyleCnt="6">
        <dgm:presLayoutVars>
          <dgm:bulletEnabled val="1"/>
        </dgm:presLayoutVars>
      </dgm:prSet>
      <dgm:spPr/>
    </dgm:pt>
    <dgm:pt modelId="{D6998B56-4F9F-4B9D-8782-DCA86DBDE0FF}" type="pres">
      <dgm:prSet presAssocID="{055F9A83-688A-4565-B406-B855D66BFDFC}" presName="accent_3" presStyleCnt="0"/>
      <dgm:spPr/>
    </dgm:pt>
    <dgm:pt modelId="{778DBFC7-4877-471C-A882-CF47BA1C4EFB}" type="pres">
      <dgm:prSet presAssocID="{055F9A83-688A-4565-B406-B855D66BFDFC}" presName="accentRepeatNode" presStyleLbl="solidFgAcc1" presStyleIdx="2" presStyleCnt="6"/>
      <dgm:spPr>
        <a:solidFill>
          <a:srgbClr val="F79646"/>
        </a:solidFill>
        <a:ln>
          <a:solidFill>
            <a:srgbClr val="F79646"/>
          </a:solidFill>
        </a:ln>
      </dgm:spPr>
    </dgm:pt>
    <dgm:pt modelId="{2735A22B-8C03-481E-8E3C-F2D923E64C51}" type="pres">
      <dgm:prSet presAssocID="{F9004466-E4AD-4505-BC77-4D813D506592}" presName="text_4" presStyleLbl="node1" presStyleIdx="3" presStyleCnt="6">
        <dgm:presLayoutVars>
          <dgm:bulletEnabled val="1"/>
        </dgm:presLayoutVars>
      </dgm:prSet>
      <dgm:spPr/>
    </dgm:pt>
    <dgm:pt modelId="{CD5D1F72-CEFA-43C2-A218-3FF9DFBC3933}" type="pres">
      <dgm:prSet presAssocID="{F9004466-E4AD-4505-BC77-4D813D506592}" presName="accent_4" presStyleCnt="0"/>
      <dgm:spPr/>
    </dgm:pt>
    <dgm:pt modelId="{7D16E75F-452E-45E1-81F2-9F994214C95A}" type="pres">
      <dgm:prSet presAssocID="{F9004466-E4AD-4505-BC77-4D813D506592}" presName="accentRepeatNode" presStyleLbl="solidFgAcc1" presStyleIdx="3" presStyleCnt="6"/>
      <dgm:spPr>
        <a:blipFill rotWithShape="0">
          <a:blip xmlns:r="http://schemas.openxmlformats.org/officeDocument/2006/relationships" r:embed="rId1"/>
          <a:stretch>
            <a:fillRect/>
          </a:stretch>
        </a:blipFill>
        <a:ln>
          <a:noFill/>
        </a:ln>
      </dgm:spPr>
    </dgm:pt>
    <dgm:pt modelId="{7ACA5A1F-D1CD-42FE-8C88-224C0178BCA6}" type="pres">
      <dgm:prSet presAssocID="{D5FF60F1-041A-45CD-8E3E-64B0327B8D2E}" presName="text_5" presStyleLbl="node1" presStyleIdx="4" presStyleCnt="6">
        <dgm:presLayoutVars>
          <dgm:bulletEnabled val="1"/>
        </dgm:presLayoutVars>
      </dgm:prSet>
      <dgm:spPr/>
    </dgm:pt>
    <dgm:pt modelId="{2F42414F-D89D-49E7-8688-839056BEE822}" type="pres">
      <dgm:prSet presAssocID="{D5FF60F1-041A-45CD-8E3E-64B0327B8D2E}" presName="accent_5" presStyleCnt="0"/>
      <dgm:spPr/>
    </dgm:pt>
    <dgm:pt modelId="{4495B99E-7A53-4DE3-A960-D1B86D56AF2F}" type="pres">
      <dgm:prSet presAssocID="{D5FF60F1-041A-45CD-8E3E-64B0327B8D2E}" presName="accentRepeatNode" presStyleLbl="solidFgAcc1" presStyleIdx="4" presStyleCnt="6"/>
      <dgm:spPr>
        <a:blipFill rotWithShape="0">
          <a:blip xmlns:r="http://schemas.openxmlformats.org/officeDocument/2006/relationships" r:embed="rId1"/>
          <a:stretch>
            <a:fillRect/>
          </a:stretch>
        </a:blipFill>
        <a:ln>
          <a:noFill/>
        </a:ln>
      </dgm:spPr>
    </dgm:pt>
    <dgm:pt modelId="{52C3E11C-53C6-4910-AE85-889FA038BB4D}" type="pres">
      <dgm:prSet presAssocID="{440E782E-B9B8-4927-9B6A-9C7C43FD3E00}" presName="text_6" presStyleLbl="node1" presStyleIdx="5" presStyleCnt="6">
        <dgm:presLayoutVars>
          <dgm:bulletEnabled val="1"/>
        </dgm:presLayoutVars>
      </dgm:prSet>
      <dgm:spPr/>
    </dgm:pt>
    <dgm:pt modelId="{43E37193-B15D-4B83-BFE4-48F3E5E70F22}" type="pres">
      <dgm:prSet presAssocID="{440E782E-B9B8-4927-9B6A-9C7C43FD3E00}" presName="accent_6" presStyleCnt="0"/>
      <dgm:spPr/>
    </dgm:pt>
    <dgm:pt modelId="{BB3358C0-F2E0-48CA-8CDB-6FAE261E77AD}" type="pres">
      <dgm:prSet presAssocID="{440E782E-B9B8-4927-9B6A-9C7C43FD3E00}" presName="accentRepeatNode" presStyleLbl="solidFgAcc1" presStyleIdx="5" presStyleCnt="6"/>
      <dgm:spPr>
        <a:blipFill rotWithShape="0">
          <a:blip xmlns:r="http://schemas.openxmlformats.org/officeDocument/2006/relationships" r:embed="rId1"/>
          <a:stretch>
            <a:fillRect/>
          </a:stretch>
        </a:blipFill>
        <a:ln>
          <a:noFill/>
        </a:ln>
      </dgm:spPr>
    </dgm:pt>
  </dgm:ptLst>
  <dgm:cxnLst>
    <dgm:cxn modelId="{FFED48D1-30E0-4C34-944A-33AE26AECFA0}" type="presOf" srcId="{1A93FA01-448E-4650-A6E4-AFF2D96AC4C5}" destId="{01164318-A9FB-48C6-9E34-D064FC3A8DBE}" srcOrd="0" destOrd="0" presId="urn:microsoft.com/office/officeart/2008/layout/VerticalCurvedList"/>
    <dgm:cxn modelId="{8BD64D76-9122-4DE4-A9BB-64C7EDA3AD24}" type="presOf" srcId="{9FBD7EF2-5A97-4F9D-9FA0-3984743F5A2C}" destId="{1980F0B6-CF50-486D-AF79-582620C92AE4}" srcOrd="0" destOrd="0" presId="urn:microsoft.com/office/officeart/2008/layout/VerticalCurvedList"/>
    <dgm:cxn modelId="{F60FAA6B-F8DA-46C3-B733-D2556F0F2A93}" type="presOf" srcId="{DFF19C7F-BEB4-445E-B69A-8AE8EEBD43D0}" destId="{DC91D1F0-284E-4807-BF6F-8514D44A835D}" srcOrd="0" destOrd="0" presId="urn:microsoft.com/office/officeart/2008/layout/VerticalCurvedList"/>
    <dgm:cxn modelId="{12970347-D0FB-453D-94E7-D9085138F48E}" type="presOf" srcId="{F1FA32EE-9D8B-42FE-8CAF-5F453C6DCE43}" destId="{0F077736-106B-4732-9BBC-2FA416FDA2F5}" srcOrd="0" destOrd="0" presId="urn:microsoft.com/office/officeart/2008/layout/VerticalCurvedList"/>
    <dgm:cxn modelId="{E0B07964-6143-4EDB-AED2-6C0EA4E2ACD6}" srcId="{F1FA32EE-9D8B-42FE-8CAF-5F453C6DCE43}" destId="{055F9A83-688A-4565-B406-B855D66BFDFC}" srcOrd="2" destOrd="0" parTransId="{B240013A-1D4D-4729-B6EA-0858FF8114FA}" sibTransId="{692EE0FC-687A-49C2-BDCF-190A96CB391E}"/>
    <dgm:cxn modelId="{111CFFD0-57DE-400D-ACFB-9229A7322B60}" type="presOf" srcId="{055F9A83-688A-4565-B406-B855D66BFDFC}" destId="{4FD0FC64-EC44-4AC6-9601-AC0CFF572AC2}" srcOrd="0" destOrd="0" presId="urn:microsoft.com/office/officeart/2008/layout/VerticalCurvedList"/>
    <dgm:cxn modelId="{F881F200-A9F7-4256-884E-6E608B99E8AE}" srcId="{F1FA32EE-9D8B-42FE-8CAF-5F453C6DCE43}" destId="{D5FF60F1-041A-45CD-8E3E-64B0327B8D2E}" srcOrd="4" destOrd="0" parTransId="{8C448643-A3CF-4FA9-96DC-314065C98339}" sibTransId="{0E3E94DA-21B4-4DD5-BE69-BAA8D44E5D28}"/>
    <dgm:cxn modelId="{610D73F9-055A-4F4A-8E05-5844A8C3A581}" type="presOf" srcId="{F9004466-E4AD-4505-BC77-4D813D506592}" destId="{2735A22B-8C03-481E-8E3C-F2D923E64C51}" srcOrd="0" destOrd="0" presId="urn:microsoft.com/office/officeart/2008/layout/VerticalCurvedList"/>
    <dgm:cxn modelId="{02BC0DB1-19A7-4D1F-809F-B76271A9360F}" srcId="{F1FA32EE-9D8B-42FE-8CAF-5F453C6DCE43}" destId="{DFF19C7F-BEB4-445E-B69A-8AE8EEBD43D0}" srcOrd="0" destOrd="0" parTransId="{2FEA5913-A17F-432A-B751-CF90759E4F80}" sibTransId="{9FBD7EF2-5A97-4F9D-9FA0-3984743F5A2C}"/>
    <dgm:cxn modelId="{B1844774-8201-4276-B542-7A29C9BC2AD9}" type="presOf" srcId="{D5FF60F1-041A-45CD-8E3E-64B0327B8D2E}" destId="{7ACA5A1F-D1CD-42FE-8C88-224C0178BCA6}" srcOrd="0" destOrd="0" presId="urn:microsoft.com/office/officeart/2008/layout/VerticalCurvedList"/>
    <dgm:cxn modelId="{1C273BB2-2CD2-4FFF-9CDE-777588825C27}" srcId="{F1FA32EE-9D8B-42FE-8CAF-5F453C6DCE43}" destId="{1A93FA01-448E-4650-A6E4-AFF2D96AC4C5}" srcOrd="1" destOrd="0" parTransId="{5639794D-D26C-4229-85BD-E89FCFA8DD99}" sibTransId="{8C579396-8603-4738-9ED6-9BBC9061B7CB}"/>
    <dgm:cxn modelId="{9624D997-AB9B-491A-9235-658B3C460EC8}" srcId="{F1FA32EE-9D8B-42FE-8CAF-5F453C6DCE43}" destId="{F9004466-E4AD-4505-BC77-4D813D506592}" srcOrd="3" destOrd="0" parTransId="{F45512EE-ADD1-4F7D-89C4-F9A74D22D4FE}" sibTransId="{C76BB222-8A51-46EC-8683-865ACBF7BB75}"/>
    <dgm:cxn modelId="{EA1F566F-5DBF-4E42-9071-D9F2097CEBA3}" srcId="{F1FA32EE-9D8B-42FE-8CAF-5F453C6DCE43}" destId="{440E782E-B9B8-4927-9B6A-9C7C43FD3E00}" srcOrd="5" destOrd="0" parTransId="{1392AC70-72EE-43C6-9792-C22126A6CBCA}" sibTransId="{5ABCFAC8-3CC4-4214-AA99-4C0AEA474B7F}"/>
    <dgm:cxn modelId="{9AB962D6-B3B6-494F-8CB8-B05043FDFDA2}" type="presOf" srcId="{440E782E-B9B8-4927-9B6A-9C7C43FD3E00}" destId="{52C3E11C-53C6-4910-AE85-889FA038BB4D}" srcOrd="0" destOrd="0" presId="urn:microsoft.com/office/officeart/2008/layout/VerticalCurvedList"/>
    <dgm:cxn modelId="{DC419676-7CA5-413C-B766-43CEB3A8B889}" type="presParOf" srcId="{0F077736-106B-4732-9BBC-2FA416FDA2F5}" destId="{F2931049-59E2-460B-A4F0-9BDC9A33E10E}" srcOrd="0" destOrd="0" presId="urn:microsoft.com/office/officeart/2008/layout/VerticalCurvedList"/>
    <dgm:cxn modelId="{5BFAC7B6-EC41-4713-B1B1-DBC41B776FEF}" type="presParOf" srcId="{F2931049-59E2-460B-A4F0-9BDC9A33E10E}" destId="{2199FD6E-6832-40F0-9F95-A3558970898A}" srcOrd="0" destOrd="0" presId="urn:microsoft.com/office/officeart/2008/layout/VerticalCurvedList"/>
    <dgm:cxn modelId="{E79A669A-7CB6-47F6-816E-9ACBAD1402F3}" type="presParOf" srcId="{2199FD6E-6832-40F0-9F95-A3558970898A}" destId="{4B82DA90-1DB5-4206-B274-EF8F2E0A0E0D}" srcOrd="0" destOrd="0" presId="urn:microsoft.com/office/officeart/2008/layout/VerticalCurvedList"/>
    <dgm:cxn modelId="{851A4BE1-EE12-47B5-8545-7A75C0C45F99}" type="presParOf" srcId="{2199FD6E-6832-40F0-9F95-A3558970898A}" destId="{1980F0B6-CF50-486D-AF79-582620C92AE4}" srcOrd="1" destOrd="0" presId="urn:microsoft.com/office/officeart/2008/layout/VerticalCurvedList"/>
    <dgm:cxn modelId="{3162B665-96AB-4BD1-90F6-4A84039EB9AC}" type="presParOf" srcId="{2199FD6E-6832-40F0-9F95-A3558970898A}" destId="{27DFDE77-9A72-413D-B0BB-1427C07B4847}" srcOrd="2" destOrd="0" presId="urn:microsoft.com/office/officeart/2008/layout/VerticalCurvedList"/>
    <dgm:cxn modelId="{5C5377F0-CB31-468B-AC66-988DEE8758CC}" type="presParOf" srcId="{2199FD6E-6832-40F0-9F95-A3558970898A}" destId="{5AA84E3B-E9AC-4BC3-A3D2-A54AFA96C6AA}" srcOrd="3" destOrd="0" presId="urn:microsoft.com/office/officeart/2008/layout/VerticalCurvedList"/>
    <dgm:cxn modelId="{FFEA3D09-FD00-4125-805B-0A2288008D01}" type="presParOf" srcId="{F2931049-59E2-460B-A4F0-9BDC9A33E10E}" destId="{DC91D1F0-284E-4807-BF6F-8514D44A835D}" srcOrd="1" destOrd="0" presId="urn:microsoft.com/office/officeart/2008/layout/VerticalCurvedList"/>
    <dgm:cxn modelId="{31FE588C-44BC-41C4-A944-DA7389CFFD12}" type="presParOf" srcId="{F2931049-59E2-460B-A4F0-9BDC9A33E10E}" destId="{940F88FA-CC16-4211-B500-D4F4F4C50D48}" srcOrd="2" destOrd="0" presId="urn:microsoft.com/office/officeart/2008/layout/VerticalCurvedList"/>
    <dgm:cxn modelId="{AFE04866-9A3D-4238-BA0E-F6C4FD0E5FAF}" type="presParOf" srcId="{940F88FA-CC16-4211-B500-D4F4F4C50D48}" destId="{4AE15100-E4E8-42FA-BB80-0AE4EB43CE2F}" srcOrd="0" destOrd="0" presId="urn:microsoft.com/office/officeart/2008/layout/VerticalCurvedList"/>
    <dgm:cxn modelId="{644EDAEF-54C0-4812-A468-100A7DE9629D}" type="presParOf" srcId="{F2931049-59E2-460B-A4F0-9BDC9A33E10E}" destId="{01164318-A9FB-48C6-9E34-D064FC3A8DBE}" srcOrd="3" destOrd="0" presId="urn:microsoft.com/office/officeart/2008/layout/VerticalCurvedList"/>
    <dgm:cxn modelId="{895348FB-66FB-492F-9446-907881FFAA6D}" type="presParOf" srcId="{F2931049-59E2-460B-A4F0-9BDC9A33E10E}" destId="{E9C32558-B00F-48A7-B572-5AC557730FF6}" srcOrd="4" destOrd="0" presId="urn:microsoft.com/office/officeart/2008/layout/VerticalCurvedList"/>
    <dgm:cxn modelId="{D410EA18-09D3-4DF8-B0C9-152616FBE110}" type="presParOf" srcId="{E9C32558-B00F-48A7-B572-5AC557730FF6}" destId="{D893FDBB-72D8-4493-8123-D5EBF6366230}" srcOrd="0" destOrd="0" presId="urn:microsoft.com/office/officeart/2008/layout/VerticalCurvedList"/>
    <dgm:cxn modelId="{AE63FB99-5C01-4D15-9BB9-6456CA1BA7D3}" type="presParOf" srcId="{F2931049-59E2-460B-A4F0-9BDC9A33E10E}" destId="{4FD0FC64-EC44-4AC6-9601-AC0CFF572AC2}" srcOrd="5" destOrd="0" presId="urn:microsoft.com/office/officeart/2008/layout/VerticalCurvedList"/>
    <dgm:cxn modelId="{708054D5-4032-4DD5-9F5B-11769EBB03CA}" type="presParOf" srcId="{F2931049-59E2-460B-A4F0-9BDC9A33E10E}" destId="{D6998B56-4F9F-4B9D-8782-DCA86DBDE0FF}" srcOrd="6" destOrd="0" presId="urn:microsoft.com/office/officeart/2008/layout/VerticalCurvedList"/>
    <dgm:cxn modelId="{66B38CCC-B3A8-4BDF-8AFE-03653DDE1D72}" type="presParOf" srcId="{D6998B56-4F9F-4B9D-8782-DCA86DBDE0FF}" destId="{778DBFC7-4877-471C-A882-CF47BA1C4EFB}" srcOrd="0" destOrd="0" presId="urn:microsoft.com/office/officeart/2008/layout/VerticalCurvedList"/>
    <dgm:cxn modelId="{74F6DB8F-C95F-4030-8A24-688E5F233BC3}" type="presParOf" srcId="{F2931049-59E2-460B-A4F0-9BDC9A33E10E}" destId="{2735A22B-8C03-481E-8E3C-F2D923E64C51}" srcOrd="7" destOrd="0" presId="urn:microsoft.com/office/officeart/2008/layout/VerticalCurvedList"/>
    <dgm:cxn modelId="{0404CD3B-952B-4DEE-98CF-D60033D5F105}" type="presParOf" srcId="{F2931049-59E2-460B-A4F0-9BDC9A33E10E}" destId="{CD5D1F72-CEFA-43C2-A218-3FF9DFBC3933}" srcOrd="8" destOrd="0" presId="urn:microsoft.com/office/officeart/2008/layout/VerticalCurvedList"/>
    <dgm:cxn modelId="{19153F33-0F00-4CF8-8D94-14A167275948}" type="presParOf" srcId="{CD5D1F72-CEFA-43C2-A218-3FF9DFBC3933}" destId="{7D16E75F-452E-45E1-81F2-9F994214C95A}" srcOrd="0" destOrd="0" presId="urn:microsoft.com/office/officeart/2008/layout/VerticalCurvedList"/>
    <dgm:cxn modelId="{E036635D-3A46-48B0-A8F9-D097A99CA2BE}" type="presParOf" srcId="{F2931049-59E2-460B-A4F0-9BDC9A33E10E}" destId="{7ACA5A1F-D1CD-42FE-8C88-224C0178BCA6}" srcOrd="9" destOrd="0" presId="urn:microsoft.com/office/officeart/2008/layout/VerticalCurvedList"/>
    <dgm:cxn modelId="{53598416-5931-443C-A9C9-64B37C66920C}" type="presParOf" srcId="{F2931049-59E2-460B-A4F0-9BDC9A33E10E}" destId="{2F42414F-D89D-49E7-8688-839056BEE822}" srcOrd="10" destOrd="0" presId="urn:microsoft.com/office/officeart/2008/layout/VerticalCurvedList"/>
    <dgm:cxn modelId="{7E6592C0-1160-4760-B656-AEB4B02F7C87}" type="presParOf" srcId="{2F42414F-D89D-49E7-8688-839056BEE822}" destId="{4495B99E-7A53-4DE3-A960-D1B86D56AF2F}" srcOrd="0" destOrd="0" presId="urn:microsoft.com/office/officeart/2008/layout/VerticalCurvedList"/>
    <dgm:cxn modelId="{BA23A038-D840-4EE7-9508-4FB434343D8F}" type="presParOf" srcId="{F2931049-59E2-460B-A4F0-9BDC9A33E10E}" destId="{52C3E11C-53C6-4910-AE85-889FA038BB4D}" srcOrd="11" destOrd="0" presId="urn:microsoft.com/office/officeart/2008/layout/VerticalCurvedList"/>
    <dgm:cxn modelId="{1E2F265C-0FD6-4AE3-AB5D-2ED07392B8E3}" type="presParOf" srcId="{F2931049-59E2-460B-A4F0-9BDC9A33E10E}" destId="{43E37193-B15D-4B83-BFE4-48F3E5E70F22}" srcOrd="12" destOrd="0" presId="urn:microsoft.com/office/officeart/2008/layout/VerticalCurvedList"/>
    <dgm:cxn modelId="{CA79ABA9-1DE2-493A-8635-BF439F686F15}" type="presParOf" srcId="{43E37193-B15D-4B83-BFE4-48F3E5E70F22}" destId="{BB3358C0-F2E0-48CA-8CDB-6FAE261E77AD}"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FA32EE-9D8B-42FE-8CAF-5F453C6DCE4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FF19C7F-BEB4-445E-B69A-8AE8EEBD43D0}">
      <dgm:prSet phldrT="[Text]"/>
      <dgm:spPr>
        <a:solidFill>
          <a:schemeClr val="bg1">
            <a:lumMod val="85000"/>
          </a:schemeClr>
        </a:solidFill>
      </dgm:spPr>
      <dgm:t>
        <a:bodyPr/>
        <a:lstStyle/>
        <a:p>
          <a:r>
            <a:rPr lang="en-US" dirty="0">
              <a:solidFill>
                <a:schemeClr val="tx1"/>
              </a:solidFill>
            </a:rPr>
            <a:t>Job/Class Descriptions</a:t>
          </a:r>
        </a:p>
      </dgm:t>
    </dgm:pt>
    <dgm:pt modelId="{2FEA5913-A17F-432A-B751-CF90759E4F80}" type="parTrans" cxnId="{02BC0DB1-19A7-4D1F-809F-B76271A9360F}">
      <dgm:prSet/>
      <dgm:spPr/>
      <dgm:t>
        <a:bodyPr/>
        <a:lstStyle/>
        <a:p>
          <a:endParaRPr lang="en-US"/>
        </a:p>
      </dgm:t>
    </dgm:pt>
    <dgm:pt modelId="{9FBD7EF2-5A97-4F9D-9FA0-3984743F5A2C}" type="sibTrans" cxnId="{02BC0DB1-19A7-4D1F-809F-B76271A9360F}">
      <dgm:prSet/>
      <dgm:spPr>
        <a:ln>
          <a:solidFill>
            <a:srgbClr val="9BBB59"/>
          </a:solidFill>
        </a:ln>
      </dgm:spPr>
      <dgm:t>
        <a:bodyPr/>
        <a:lstStyle/>
        <a:p>
          <a:endParaRPr lang="en-US"/>
        </a:p>
      </dgm:t>
    </dgm:pt>
    <dgm:pt modelId="{0D00D405-A1E2-4543-B734-4942EF030B85}">
      <dgm:prSet phldrT="[Text]"/>
      <dgm:spPr>
        <a:solidFill>
          <a:schemeClr val="bg1">
            <a:lumMod val="85000"/>
          </a:schemeClr>
        </a:solidFill>
      </dgm:spPr>
      <dgm:t>
        <a:bodyPr/>
        <a:lstStyle/>
        <a:p>
          <a:r>
            <a:rPr lang="en-US" dirty="0">
              <a:solidFill>
                <a:schemeClr val="tx1"/>
              </a:solidFill>
            </a:rPr>
            <a:t>MOUs</a:t>
          </a:r>
        </a:p>
      </dgm:t>
    </dgm:pt>
    <dgm:pt modelId="{839966E7-40EC-4936-ABF1-EB0A509D6547}" type="parTrans" cxnId="{A549634F-C4AE-4220-9B32-97F608F24F52}">
      <dgm:prSet/>
      <dgm:spPr/>
      <dgm:t>
        <a:bodyPr/>
        <a:lstStyle/>
        <a:p>
          <a:endParaRPr lang="en-US"/>
        </a:p>
      </dgm:t>
    </dgm:pt>
    <dgm:pt modelId="{A1A1F36C-2CA8-4468-BAD5-FDB55FCEFD26}" type="sibTrans" cxnId="{A549634F-C4AE-4220-9B32-97F608F24F52}">
      <dgm:prSet/>
      <dgm:spPr/>
      <dgm:t>
        <a:bodyPr/>
        <a:lstStyle/>
        <a:p>
          <a:endParaRPr lang="en-US"/>
        </a:p>
      </dgm:t>
    </dgm:pt>
    <dgm:pt modelId="{1A93FA01-448E-4650-A6E4-AFF2D96AC4C5}">
      <dgm:prSet phldrT="[Text]"/>
      <dgm:spPr>
        <a:solidFill>
          <a:schemeClr val="bg1">
            <a:lumMod val="85000"/>
          </a:schemeClr>
        </a:solidFill>
      </dgm:spPr>
      <dgm:t>
        <a:bodyPr/>
        <a:lstStyle/>
        <a:p>
          <a:r>
            <a:rPr lang="en-US" dirty="0">
              <a:solidFill>
                <a:schemeClr val="tx1"/>
              </a:solidFill>
            </a:rPr>
            <a:t>Organizational Charts</a:t>
          </a:r>
        </a:p>
      </dgm:t>
    </dgm:pt>
    <dgm:pt modelId="{5639794D-D26C-4229-85BD-E89FCFA8DD99}" type="parTrans" cxnId="{1C273BB2-2CD2-4FFF-9CDE-777588825C27}">
      <dgm:prSet/>
      <dgm:spPr/>
      <dgm:t>
        <a:bodyPr/>
        <a:lstStyle/>
        <a:p>
          <a:endParaRPr lang="en-US"/>
        </a:p>
      </dgm:t>
    </dgm:pt>
    <dgm:pt modelId="{8C579396-8603-4738-9ED6-9BBC9061B7CB}" type="sibTrans" cxnId="{1C273BB2-2CD2-4FFF-9CDE-777588825C27}">
      <dgm:prSet/>
      <dgm:spPr/>
      <dgm:t>
        <a:bodyPr/>
        <a:lstStyle/>
        <a:p>
          <a:endParaRPr lang="en-US"/>
        </a:p>
      </dgm:t>
    </dgm:pt>
    <dgm:pt modelId="{055F9A83-688A-4565-B406-B855D66BFDFC}">
      <dgm:prSet phldrT="[Text]"/>
      <dgm:spPr>
        <a:solidFill>
          <a:schemeClr val="bg1">
            <a:lumMod val="85000"/>
          </a:schemeClr>
        </a:solidFill>
      </dgm:spPr>
      <dgm:t>
        <a:bodyPr/>
        <a:lstStyle/>
        <a:p>
          <a:r>
            <a:rPr lang="en-US" dirty="0">
              <a:solidFill>
                <a:schemeClr val="tx1"/>
              </a:solidFill>
            </a:rPr>
            <a:t>Salary and Benefit Information</a:t>
          </a:r>
        </a:p>
      </dgm:t>
    </dgm:pt>
    <dgm:pt modelId="{B240013A-1D4D-4729-B6EA-0858FF8114FA}" type="parTrans" cxnId="{E0B07964-6143-4EDB-AED2-6C0EA4E2ACD6}">
      <dgm:prSet/>
      <dgm:spPr/>
      <dgm:t>
        <a:bodyPr/>
        <a:lstStyle/>
        <a:p>
          <a:endParaRPr lang="en-US"/>
        </a:p>
      </dgm:t>
    </dgm:pt>
    <dgm:pt modelId="{692EE0FC-687A-49C2-BDCF-190A96CB391E}" type="sibTrans" cxnId="{E0B07964-6143-4EDB-AED2-6C0EA4E2ACD6}">
      <dgm:prSet/>
      <dgm:spPr/>
      <dgm:t>
        <a:bodyPr/>
        <a:lstStyle/>
        <a:p>
          <a:endParaRPr lang="en-US"/>
        </a:p>
      </dgm:t>
    </dgm:pt>
    <dgm:pt modelId="{0F077736-106B-4732-9BBC-2FA416FDA2F5}" type="pres">
      <dgm:prSet presAssocID="{F1FA32EE-9D8B-42FE-8CAF-5F453C6DCE43}" presName="Name0" presStyleCnt="0">
        <dgm:presLayoutVars>
          <dgm:chMax val="7"/>
          <dgm:chPref val="7"/>
          <dgm:dir/>
        </dgm:presLayoutVars>
      </dgm:prSet>
      <dgm:spPr/>
    </dgm:pt>
    <dgm:pt modelId="{F2931049-59E2-460B-A4F0-9BDC9A33E10E}" type="pres">
      <dgm:prSet presAssocID="{F1FA32EE-9D8B-42FE-8CAF-5F453C6DCE43}" presName="Name1" presStyleCnt="0"/>
      <dgm:spPr/>
    </dgm:pt>
    <dgm:pt modelId="{2199FD6E-6832-40F0-9F95-A3558970898A}" type="pres">
      <dgm:prSet presAssocID="{F1FA32EE-9D8B-42FE-8CAF-5F453C6DCE43}" presName="cycle" presStyleCnt="0"/>
      <dgm:spPr/>
    </dgm:pt>
    <dgm:pt modelId="{4B82DA90-1DB5-4206-B274-EF8F2E0A0E0D}" type="pres">
      <dgm:prSet presAssocID="{F1FA32EE-9D8B-42FE-8CAF-5F453C6DCE43}" presName="srcNode" presStyleLbl="node1" presStyleIdx="0" presStyleCnt="4"/>
      <dgm:spPr/>
    </dgm:pt>
    <dgm:pt modelId="{1980F0B6-CF50-486D-AF79-582620C92AE4}" type="pres">
      <dgm:prSet presAssocID="{F1FA32EE-9D8B-42FE-8CAF-5F453C6DCE43}" presName="conn" presStyleLbl="parChTrans1D2" presStyleIdx="0" presStyleCnt="1"/>
      <dgm:spPr/>
    </dgm:pt>
    <dgm:pt modelId="{27DFDE77-9A72-413D-B0BB-1427C07B4847}" type="pres">
      <dgm:prSet presAssocID="{F1FA32EE-9D8B-42FE-8CAF-5F453C6DCE43}" presName="extraNode" presStyleLbl="node1" presStyleIdx="0" presStyleCnt="4"/>
      <dgm:spPr/>
    </dgm:pt>
    <dgm:pt modelId="{5AA84E3B-E9AC-4BC3-A3D2-A54AFA96C6AA}" type="pres">
      <dgm:prSet presAssocID="{F1FA32EE-9D8B-42FE-8CAF-5F453C6DCE43}" presName="dstNode" presStyleLbl="node1" presStyleIdx="0" presStyleCnt="4"/>
      <dgm:spPr/>
    </dgm:pt>
    <dgm:pt modelId="{DC91D1F0-284E-4807-BF6F-8514D44A835D}" type="pres">
      <dgm:prSet presAssocID="{DFF19C7F-BEB4-445E-B69A-8AE8EEBD43D0}" presName="text_1" presStyleLbl="node1" presStyleIdx="0" presStyleCnt="4">
        <dgm:presLayoutVars>
          <dgm:bulletEnabled val="1"/>
        </dgm:presLayoutVars>
      </dgm:prSet>
      <dgm:spPr/>
    </dgm:pt>
    <dgm:pt modelId="{940F88FA-CC16-4211-B500-D4F4F4C50D48}" type="pres">
      <dgm:prSet presAssocID="{DFF19C7F-BEB4-445E-B69A-8AE8EEBD43D0}" presName="accent_1" presStyleCnt="0"/>
      <dgm:spPr/>
    </dgm:pt>
    <dgm:pt modelId="{4AE15100-E4E8-42FA-BB80-0AE4EB43CE2F}" type="pres">
      <dgm:prSet presAssocID="{DFF19C7F-BEB4-445E-B69A-8AE8EEBD43D0}" presName="accentRepeatNode" presStyleLbl="solidFgAcc1" presStyleIdx="0" presStyleCnt="4"/>
      <dgm:spPr>
        <a:solidFill>
          <a:srgbClr val="F79646"/>
        </a:solidFill>
        <a:ln>
          <a:solidFill>
            <a:srgbClr val="F79646"/>
          </a:solidFill>
        </a:ln>
      </dgm:spPr>
    </dgm:pt>
    <dgm:pt modelId="{42B19E22-8021-4867-963D-2778FBF88BB7}" type="pres">
      <dgm:prSet presAssocID="{0D00D405-A1E2-4543-B734-4942EF030B85}" presName="text_2" presStyleLbl="node1" presStyleIdx="1" presStyleCnt="4">
        <dgm:presLayoutVars>
          <dgm:bulletEnabled val="1"/>
        </dgm:presLayoutVars>
      </dgm:prSet>
      <dgm:spPr/>
    </dgm:pt>
    <dgm:pt modelId="{99BC8ABD-2DD1-4EF9-8CFD-49992145BF7B}" type="pres">
      <dgm:prSet presAssocID="{0D00D405-A1E2-4543-B734-4942EF030B85}" presName="accent_2" presStyleCnt="0"/>
      <dgm:spPr/>
    </dgm:pt>
    <dgm:pt modelId="{E79FCF49-6B14-4C6F-91B8-C35592B6D52A}" type="pres">
      <dgm:prSet presAssocID="{0D00D405-A1E2-4543-B734-4942EF030B85}" presName="accentRepeatNode" presStyleLbl="solidFgAcc1" presStyleIdx="1" presStyleCnt="4"/>
      <dgm:spPr>
        <a:solidFill>
          <a:srgbClr val="F79646"/>
        </a:solidFill>
        <a:ln>
          <a:solidFill>
            <a:srgbClr val="F79646"/>
          </a:solidFill>
        </a:ln>
      </dgm:spPr>
    </dgm:pt>
    <dgm:pt modelId="{9548E9F3-F1A5-4F13-8E8F-D1B638AEA24E}" type="pres">
      <dgm:prSet presAssocID="{1A93FA01-448E-4650-A6E4-AFF2D96AC4C5}" presName="text_3" presStyleLbl="node1" presStyleIdx="2" presStyleCnt="4">
        <dgm:presLayoutVars>
          <dgm:bulletEnabled val="1"/>
        </dgm:presLayoutVars>
      </dgm:prSet>
      <dgm:spPr/>
    </dgm:pt>
    <dgm:pt modelId="{89B131BF-BF02-4613-B4B7-D04D4ECEC660}" type="pres">
      <dgm:prSet presAssocID="{1A93FA01-448E-4650-A6E4-AFF2D96AC4C5}" presName="accent_3" presStyleCnt="0"/>
      <dgm:spPr/>
    </dgm:pt>
    <dgm:pt modelId="{D893FDBB-72D8-4493-8123-D5EBF6366230}" type="pres">
      <dgm:prSet presAssocID="{1A93FA01-448E-4650-A6E4-AFF2D96AC4C5}" presName="accentRepeatNode" presStyleLbl="solidFgAcc1" presStyleIdx="2" presStyleCnt="4"/>
      <dgm:spPr>
        <a:solidFill>
          <a:srgbClr val="F79646"/>
        </a:solidFill>
        <a:ln>
          <a:solidFill>
            <a:srgbClr val="F79646"/>
          </a:solidFill>
        </a:ln>
      </dgm:spPr>
    </dgm:pt>
    <dgm:pt modelId="{4A89BAF3-D7BA-47C4-9EB4-1D88C5045686}" type="pres">
      <dgm:prSet presAssocID="{055F9A83-688A-4565-B406-B855D66BFDFC}" presName="text_4" presStyleLbl="node1" presStyleIdx="3" presStyleCnt="4">
        <dgm:presLayoutVars>
          <dgm:bulletEnabled val="1"/>
        </dgm:presLayoutVars>
      </dgm:prSet>
      <dgm:spPr/>
    </dgm:pt>
    <dgm:pt modelId="{6011805E-D7E7-4DBA-AA88-D0D842EFE696}" type="pres">
      <dgm:prSet presAssocID="{055F9A83-688A-4565-B406-B855D66BFDFC}" presName="accent_4" presStyleCnt="0"/>
      <dgm:spPr/>
    </dgm:pt>
    <dgm:pt modelId="{778DBFC7-4877-471C-A882-CF47BA1C4EFB}" type="pres">
      <dgm:prSet presAssocID="{055F9A83-688A-4565-B406-B855D66BFDFC}" presName="accentRepeatNode" presStyleLbl="solidFgAcc1" presStyleIdx="3" presStyleCnt="4"/>
      <dgm:spPr>
        <a:solidFill>
          <a:srgbClr val="F79646"/>
        </a:solidFill>
        <a:ln>
          <a:solidFill>
            <a:srgbClr val="F79646"/>
          </a:solidFill>
        </a:ln>
      </dgm:spPr>
    </dgm:pt>
  </dgm:ptLst>
  <dgm:cxnLst>
    <dgm:cxn modelId="{8BD64D76-9122-4DE4-A9BB-64C7EDA3AD24}" type="presOf" srcId="{9FBD7EF2-5A97-4F9D-9FA0-3984743F5A2C}" destId="{1980F0B6-CF50-486D-AF79-582620C92AE4}" srcOrd="0" destOrd="0" presId="urn:microsoft.com/office/officeart/2008/layout/VerticalCurvedList"/>
    <dgm:cxn modelId="{F60FAA6B-F8DA-46C3-B733-D2556F0F2A93}" type="presOf" srcId="{DFF19C7F-BEB4-445E-B69A-8AE8EEBD43D0}" destId="{DC91D1F0-284E-4807-BF6F-8514D44A835D}" srcOrd="0" destOrd="0" presId="urn:microsoft.com/office/officeart/2008/layout/VerticalCurvedList"/>
    <dgm:cxn modelId="{12970347-D0FB-453D-94E7-D9085138F48E}" type="presOf" srcId="{F1FA32EE-9D8B-42FE-8CAF-5F453C6DCE43}" destId="{0F077736-106B-4732-9BBC-2FA416FDA2F5}" srcOrd="0" destOrd="0" presId="urn:microsoft.com/office/officeart/2008/layout/VerticalCurvedList"/>
    <dgm:cxn modelId="{A549634F-C4AE-4220-9B32-97F608F24F52}" srcId="{F1FA32EE-9D8B-42FE-8CAF-5F453C6DCE43}" destId="{0D00D405-A1E2-4543-B734-4942EF030B85}" srcOrd="1" destOrd="0" parTransId="{839966E7-40EC-4936-ABF1-EB0A509D6547}" sibTransId="{A1A1F36C-2CA8-4468-BAD5-FDB55FCEFD26}"/>
    <dgm:cxn modelId="{9941C47D-5BAE-46E2-9B5D-C3E96122CE1C}" type="presOf" srcId="{055F9A83-688A-4565-B406-B855D66BFDFC}" destId="{4A89BAF3-D7BA-47C4-9EB4-1D88C5045686}" srcOrd="0" destOrd="0" presId="urn:microsoft.com/office/officeart/2008/layout/VerticalCurvedList"/>
    <dgm:cxn modelId="{E0B07964-6143-4EDB-AED2-6C0EA4E2ACD6}" srcId="{F1FA32EE-9D8B-42FE-8CAF-5F453C6DCE43}" destId="{055F9A83-688A-4565-B406-B855D66BFDFC}" srcOrd="3" destOrd="0" parTransId="{B240013A-1D4D-4729-B6EA-0858FF8114FA}" sibTransId="{692EE0FC-687A-49C2-BDCF-190A96CB391E}"/>
    <dgm:cxn modelId="{02BC0DB1-19A7-4D1F-809F-B76271A9360F}" srcId="{F1FA32EE-9D8B-42FE-8CAF-5F453C6DCE43}" destId="{DFF19C7F-BEB4-445E-B69A-8AE8EEBD43D0}" srcOrd="0" destOrd="0" parTransId="{2FEA5913-A17F-432A-B751-CF90759E4F80}" sibTransId="{9FBD7EF2-5A97-4F9D-9FA0-3984743F5A2C}"/>
    <dgm:cxn modelId="{8CE3CF5E-3115-4118-BA4D-82A7CDEB2110}" type="presOf" srcId="{0D00D405-A1E2-4543-B734-4942EF030B85}" destId="{42B19E22-8021-4867-963D-2778FBF88BB7}" srcOrd="0" destOrd="0" presId="urn:microsoft.com/office/officeart/2008/layout/VerticalCurvedList"/>
    <dgm:cxn modelId="{1C273BB2-2CD2-4FFF-9CDE-777588825C27}" srcId="{F1FA32EE-9D8B-42FE-8CAF-5F453C6DCE43}" destId="{1A93FA01-448E-4650-A6E4-AFF2D96AC4C5}" srcOrd="2" destOrd="0" parTransId="{5639794D-D26C-4229-85BD-E89FCFA8DD99}" sibTransId="{8C579396-8603-4738-9ED6-9BBC9061B7CB}"/>
    <dgm:cxn modelId="{BDCC310D-03BA-4F87-A087-A8564BB0CF0D}" type="presOf" srcId="{1A93FA01-448E-4650-A6E4-AFF2D96AC4C5}" destId="{9548E9F3-F1A5-4F13-8E8F-D1B638AEA24E}" srcOrd="0" destOrd="0" presId="urn:microsoft.com/office/officeart/2008/layout/VerticalCurvedList"/>
    <dgm:cxn modelId="{DC419676-7CA5-413C-B766-43CEB3A8B889}" type="presParOf" srcId="{0F077736-106B-4732-9BBC-2FA416FDA2F5}" destId="{F2931049-59E2-460B-A4F0-9BDC9A33E10E}" srcOrd="0" destOrd="0" presId="urn:microsoft.com/office/officeart/2008/layout/VerticalCurvedList"/>
    <dgm:cxn modelId="{5BFAC7B6-EC41-4713-B1B1-DBC41B776FEF}" type="presParOf" srcId="{F2931049-59E2-460B-A4F0-9BDC9A33E10E}" destId="{2199FD6E-6832-40F0-9F95-A3558970898A}" srcOrd="0" destOrd="0" presId="urn:microsoft.com/office/officeart/2008/layout/VerticalCurvedList"/>
    <dgm:cxn modelId="{E79A669A-7CB6-47F6-816E-9ACBAD1402F3}" type="presParOf" srcId="{2199FD6E-6832-40F0-9F95-A3558970898A}" destId="{4B82DA90-1DB5-4206-B274-EF8F2E0A0E0D}" srcOrd="0" destOrd="0" presId="urn:microsoft.com/office/officeart/2008/layout/VerticalCurvedList"/>
    <dgm:cxn modelId="{851A4BE1-EE12-47B5-8545-7A75C0C45F99}" type="presParOf" srcId="{2199FD6E-6832-40F0-9F95-A3558970898A}" destId="{1980F0B6-CF50-486D-AF79-582620C92AE4}" srcOrd="1" destOrd="0" presId="urn:microsoft.com/office/officeart/2008/layout/VerticalCurvedList"/>
    <dgm:cxn modelId="{3162B665-96AB-4BD1-90F6-4A84039EB9AC}" type="presParOf" srcId="{2199FD6E-6832-40F0-9F95-A3558970898A}" destId="{27DFDE77-9A72-413D-B0BB-1427C07B4847}" srcOrd="2" destOrd="0" presId="urn:microsoft.com/office/officeart/2008/layout/VerticalCurvedList"/>
    <dgm:cxn modelId="{5C5377F0-CB31-468B-AC66-988DEE8758CC}" type="presParOf" srcId="{2199FD6E-6832-40F0-9F95-A3558970898A}" destId="{5AA84E3B-E9AC-4BC3-A3D2-A54AFA96C6AA}" srcOrd="3" destOrd="0" presId="urn:microsoft.com/office/officeart/2008/layout/VerticalCurvedList"/>
    <dgm:cxn modelId="{FFEA3D09-FD00-4125-805B-0A2288008D01}" type="presParOf" srcId="{F2931049-59E2-460B-A4F0-9BDC9A33E10E}" destId="{DC91D1F0-284E-4807-BF6F-8514D44A835D}" srcOrd="1" destOrd="0" presId="urn:microsoft.com/office/officeart/2008/layout/VerticalCurvedList"/>
    <dgm:cxn modelId="{31FE588C-44BC-41C4-A944-DA7389CFFD12}" type="presParOf" srcId="{F2931049-59E2-460B-A4F0-9BDC9A33E10E}" destId="{940F88FA-CC16-4211-B500-D4F4F4C50D48}" srcOrd="2" destOrd="0" presId="urn:microsoft.com/office/officeart/2008/layout/VerticalCurvedList"/>
    <dgm:cxn modelId="{AFE04866-9A3D-4238-BA0E-F6C4FD0E5FAF}" type="presParOf" srcId="{940F88FA-CC16-4211-B500-D4F4F4C50D48}" destId="{4AE15100-E4E8-42FA-BB80-0AE4EB43CE2F}" srcOrd="0" destOrd="0" presId="urn:microsoft.com/office/officeart/2008/layout/VerticalCurvedList"/>
    <dgm:cxn modelId="{3C7AED47-F503-46D1-B638-F9018F7DBEDF}" type="presParOf" srcId="{F2931049-59E2-460B-A4F0-9BDC9A33E10E}" destId="{42B19E22-8021-4867-963D-2778FBF88BB7}" srcOrd="3" destOrd="0" presId="urn:microsoft.com/office/officeart/2008/layout/VerticalCurvedList"/>
    <dgm:cxn modelId="{B9F85A06-43B0-4F00-AB18-D1FF8C5310C8}" type="presParOf" srcId="{F2931049-59E2-460B-A4F0-9BDC9A33E10E}" destId="{99BC8ABD-2DD1-4EF9-8CFD-49992145BF7B}" srcOrd="4" destOrd="0" presId="urn:microsoft.com/office/officeart/2008/layout/VerticalCurvedList"/>
    <dgm:cxn modelId="{644046F1-8277-4CC9-8754-A25A67DC8CD0}" type="presParOf" srcId="{99BC8ABD-2DD1-4EF9-8CFD-49992145BF7B}" destId="{E79FCF49-6B14-4C6F-91B8-C35592B6D52A}" srcOrd="0" destOrd="0" presId="urn:microsoft.com/office/officeart/2008/layout/VerticalCurvedList"/>
    <dgm:cxn modelId="{71D4ABBA-C5BB-444F-A231-7A0A91D8CD4E}" type="presParOf" srcId="{F2931049-59E2-460B-A4F0-9BDC9A33E10E}" destId="{9548E9F3-F1A5-4F13-8E8F-D1B638AEA24E}" srcOrd="5" destOrd="0" presId="urn:microsoft.com/office/officeart/2008/layout/VerticalCurvedList"/>
    <dgm:cxn modelId="{FE54246A-417F-4A62-858C-62F3B927A7B4}" type="presParOf" srcId="{F2931049-59E2-460B-A4F0-9BDC9A33E10E}" destId="{89B131BF-BF02-4613-B4B7-D04D4ECEC660}" srcOrd="6" destOrd="0" presId="urn:microsoft.com/office/officeart/2008/layout/VerticalCurvedList"/>
    <dgm:cxn modelId="{FA261AC1-8CDB-4AE8-BC5E-32A9447C4493}" type="presParOf" srcId="{89B131BF-BF02-4613-B4B7-D04D4ECEC660}" destId="{D893FDBB-72D8-4493-8123-D5EBF6366230}" srcOrd="0" destOrd="0" presId="urn:microsoft.com/office/officeart/2008/layout/VerticalCurvedList"/>
    <dgm:cxn modelId="{73CF37E0-278A-4A8F-AD79-D5CDA9C0B12A}" type="presParOf" srcId="{F2931049-59E2-460B-A4F0-9BDC9A33E10E}" destId="{4A89BAF3-D7BA-47C4-9EB4-1D88C5045686}" srcOrd="7" destOrd="0" presId="urn:microsoft.com/office/officeart/2008/layout/VerticalCurvedList"/>
    <dgm:cxn modelId="{8C6EBAE1-1810-426B-B23E-E4F9E2F0CAE1}" type="presParOf" srcId="{F2931049-59E2-460B-A4F0-9BDC9A33E10E}" destId="{6011805E-D7E7-4DBA-AA88-D0D842EFE696}" srcOrd="8" destOrd="0" presId="urn:microsoft.com/office/officeart/2008/layout/VerticalCurvedList"/>
    <dgm:cxn modelId="{F1A0EC13-1C8E-4B8D-857A-787BC2693525}" type="presParOf" srcId="{6011805E-D7E7-4DBA-AA88-D0D842EFE696}" destId="{778DBFC7-4877-471C-A882-CF47BA1C4EFB}"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6CEEBB-BD27-47CC-8AE6-EC57FD1FF9E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42C9A09-DF4A-4ADB-A088-D8ABC03DAEB8}">
      <dgm:prSet phldrT="[Text]"/>
      <dgm:spPr>
        <a:solidFill>
          <a:srgbClr val="9BBB59"/>
        </a:solidFill>
        <a:ln>
          <a:solidFill>
            <a:srgbClr val="9BBB59"/>
          </a:solidFill>
        </a:ln>
      </dgm:spPr>
      <dgm:t>
        <a:bodyPr/>
        <a:lstStyle/>
        <a:p>
          <a:r>
            <a:rPr lang="en-US" dirty="0"/>
            <a:t>Median	</a:t>
          </a:r>
        </a:p>
      </dgm:t>
    </dgm:pt>
    <dgm:pt modelId="{4FA89F40-4BEC-4694-BB21-1EC95ABF2A82}" type="parTrans" cxnId="{7B5BEA27-1FAB-4436-A61B-CE73819953EA}">
      <dgm:prSet/>
      <dgm:spPr/>
      <dgm:t>
        <a:bodyPr/>
        <a:lstStyle/>
        <a:p>
          <a:endParaRPr lang="en-US"/>
        </a:p>
      </dgm:t>
    </dgm:pt>
    <dgm:pt modelId="{9DFEB7B1-4D1A-4E74-B231-399B033B9BDB}" type="sibTrans" cxnId="{7B5BEA27-1FAB-4436-A61B-CE73819953EA}">
      <dgm:prSet/>
      <dgm:spPr/>
      <dgm:t>
        <a:bodyPr/>
        <a:lstStyle/>
        <a:p>
          <a:endParaRPr lang="en-US"/>
        </a:p>
      </dgm:t>
    </dgm:pt>
    <dgm:pt modelId="{71567BF6-3A69-4A8E-B757-76382D8716DD}">
      <dgm:prSet phldrT="[Text]" custT="1"/>
      <dgm:spPr>
        <a:solidFill>
          <a:schemeClr val="bg1">
            <a:lumMod val="75000"/>
            <a:alpha val="90000"/>
          </a:schemeClr>
        </a:solidFill>
      </dgm:spPr>
      <dgm:t>
        <a:bodyPr/>
        <a:lstStyle/>
        <a:p>
          <a:r>
            <a:rPr lang="en-US" sz="3800" dirty="0"/>
            <a:t>Midpoint</a:t>
          </a:r>
        </a:p>
      </dgm:t>
    </dgm:pt>
    <dgm:pt modelId="{ED452F17-1770-4AC1-B695-D9156898BE5D}" type="parTrans" cxnId="{3AE71088-C377-46F0-89DD-7A490093DADC}">
      <dgm:prSet/>
      <dgm:spPr/>
      <dgm:t>
        <a:bodyPr/>
        <a:lstStyle/>
        <a:p>
          <a:endParaRPr lang="en-US"/>
        </a:p>
      </dgm:t>
    </dgm:pt>
    <dgm:pt modelId="{A57807FF-AAE8-4DFF-B323-89ABDECC4AB3}" type="sibTrans" cxnId="{3AE71088-C377-46F0-89DD-7A490093DADC}">
      <dgm:prSet/>
      <dgm:spPr/>
      <dgm:t>
        <a:bodyPr/>
        <a:lstStyle/>
        <a:p>
          <a:endParaRPr lang="en-US"/>
        </a:p>
      </dgm:t>
    </dgm:pt>
    <dgm:pt modelId="{A5A2C194-4458-439E-853B-A73DBDBD0BD7}">
      <dgm:prSet phldrT="[Text]" custT="1"/>
      <dgm:spPr>
        <a:solidFill>
          <a:schemeClr val="bg1">
            <a:lumMod val="75000"/>
            <a:alpha val="90000"/>
          </a:schemeClr>
        </a:solidFill>
      </dgm:spPr>
      <dgm:t>
        <a:bodyPr/>
        <a:lstStyle/>
        <a:p>
          <a:r>
            <a:rPr lang="en-US" sz="3800" dirty="0"/>
            <a:t>Not Skewed</a:t>
          </a:r>
        </a:p>
      </dgm:t>
    </dgm:pt>
    <dgm:pt modelId="{B887C7BB-5839-461A-85B3-56F70E37C2A6}" type="parTrans" cxnId="{6A7757DD-8311-4A97-93EE-3798C32EAC5A}">
      <dgm:prSet/>
      <dgm:spPr/>
      <dgm:t>
        <a:bodyPr/>
        <a:lstStyle/>
        <a:p>
          <a:endParaRPr lang="en-US"/>
        </a:p>
      </dgm:t>
    </dgm:pt>
    <dgm:pt modelId="{01378A3A-4C70-41C7-8D38-B3998C330696}" type="sibTrans" cxnId="{6A7757DD-8311-4A97-93EE-3798C32EAC5A}">
      <dgm:prSet/>
      <dgm:spPr/>
      <dgm:t>
        <a:bodyPr/>
        <a:lstStyle/>
        <a:p>
          <a:endParaRPr lang="en-US"/>
        </a:p>
      </dgm:t>
    </dgm:pt>
    <dgm:pt modelId="{4A3A90AC-580B-43C1-835C-2836C34DE125}">
      <dgm:prSet phldrT="[Text]"/>
      <dgm:spPr>
        <a:solidFill>
          <a:srgbClr val="9BBB59"/>
        </a:solidFill>
        <a:ln>
          <a:solidFill>
            <a:srgbClr val="9BBB59"/>
          </a:solidFill>
        </a:ln>
      </dgm:spPr>
      <dgm:t>
        <a:bodyPr/>
        <a:lstStyle/>
        <a:p>
          <a:r>
            <a:rPr lang="en-US" dirty="0"/>
            <a:t>Average</a:t>
          </a:r>
        </a:p>
      </dgm:t>
    </dgm:pt>
    <dgm:pt modelId="{923163D1-64FB-42F2-B3CD-75B5435A5BED}" type="parTrans" cxnId="{9F5B5E5B-A299-4692-92CD-0880D900FCE9}">
      <dgm:prSet/>
      <dgm:spPr/>
      <dgm:t>
        <a:bodyPr/>
        <a:lstStyle/>
        <a:p>
          <a:endParaRPr lang="en-US"/>
        </a:p>
      </dgm:t>
    </dgm:pt>
    <dgm:pt modelId="{8B728934-002A-462D-AEDE-EB7666045F83}" type="sibTrans" cxnId="{9F5B5E5B-A299-4692-92CD-0880D900FCE9}">
      <dgm:prSet/>
      <dgm:spPr/>
      <dgm:t>
        <a:bodyPr/>
        <a:lstStyle/>
        <a:p>
          <a:endParaRPr lang="en-US"/>
        </a:p>
      </dgm:t>
    </dgm:pt>
    <dgm:pt modelId="{53848A44-0E4D-4483-A7E9-AD15E7E1BD7F}">
      <dgm:prSet phldrT="[Text]" custT="1"/>
      <dgm:spPr>
        <a:solidFill>
          <a:schemeClr val="bg1">
            <a:lumMod val="75000"/>
            <a:alpha val="90000"/>
          </a:schemeClr>
        </a:solidFill>
      </dgm:spPr>
      <dgm:t>
        <a:bodyPr/>
        <a:lstStyle/>
        <a:p>
          <a:r>
            <a:rPr lang="en-US" sz="3800" dirty="0"/>
            <a:t>Arithmetic Mean</a:t>
          </a:r>
        </a:p>
      </dgm:t>
    </dgm:pt>
    <dgm:pt modelId="{81CE3657-A2F1-4609-AA9C-C1DA28709B91}" type="parTrans" cxnId="{DC787116-8F71-4B6E-BC0C-F0984D1FC4FD}">
      <dgm:prSet/>
      <dgm:spPr/>
      <dgm:t>
        <a:bodyPr/>
        <a:lstStyle/>
        <a:p>
          <a:endParaRPr lang="en-US"/>
        </a:p>
      </dgm:t>
    </dgm:pt>
    <dgm:pt modelId="{79CF6746-B68D-4F6D-9F7A-86046F3F8D8E}" type="sibTrans" cxnId="{DC787116-8F71-4B6E-BC0C-F0984D1FC4FD}">
      <dgm:prSet/>
      <dgm:spPr/>
      <dgm:t>
        <a:bodyPr/>
        <a:lstStyle/>
        <a:p>
          <a:endParaRPr lang="en-US"/>
        </a:p>
      </dgm:t>
    </dgm:pt>
    <dgm:pt modelId="{EAE4FAD9-A9BF-4054-AAAC-92C8A22844C8}">
      <dgm:prSet phldrT="[Text]"/>
      <dgm:spPr>
        <a:solidFill>
          <a:srgbClr val="9BBB59"/>
        </a:solidFill>
        <a:ln>
          <a:solidFill>
            <a:srgbClr val="9BBB59"/>
          </a:solidFill>
        </a:ln>
      </dgm:spPr>
      <dgm:t>
        <a:bodyPr/>
        <a:lstStyle/>
        <a:p>
          <a:r>
            <a:rPr lang="en-US" dirty="0"/>
            <a:t>Percentages</a:t>
          </a:r>
        </a:p>
      </dgm:t>
    </dgm:pt>
    <dgm:pt modelId="{C0D3E92D-41CA-4596-84F9-FF94CD5F4ED5}" type="parTrans" cxnId="{514B4116-936B-48BB-8022-EFA21423DBF1}">
      <dgm:prSet/>
      <dgm:spPr/>
      <dgm:t>
        <a:bodyPr/>
        <a:lstStyle/>
        <a:p>
          <a:endParaRPr lang="en-US"/>
        </a:p>
      </dgm:t>
    </dgm:pt>
    <dgm:pt modelId="{A5AE86BB-56E5-4833-B867-DCB6D0AA323D}" type="sibTrans" cxnId="{514B4116-936B-48BB-8022-EFA21423DBF1}">
      <dgm:prSet/>
      <dgm:spPr/>
      <dgm:t>
        <a:bodyPr/>
        <a:lstStyle/>
        <a:p>
          <a:endParaRPr lang="en-US"/>
        </a:p>
      </dgm:t>
    </dgm:pt>
    <dgm:pt modelId="{BF870CCA-AC72-441E-A1F6-6148249C1965}">
      <dgm:prSet phldrT="[Text]" custT="1"/>
      <dgm:spPr>
        <a:solidFill>
          <a:schemeClr val="bg1">
            <a:lumMod val="75000"/>
            <a:alpha val="90000"/>
          </a:schemeClr>
        </a:solidFill>
      </dgm:spPr>
      <dgm:t>
        <a:bodyPr/>
        <a:lstStyle/>
        <a:p>
          <a:r>
            <a:rPr lang="en-US" sz="3800" dirty="0"/>
            <a:t>Above/Below</a:t>
          </a:r>
        </a:p>
      </dgm:t>
    </dgm:pt>
    <dgm:pt modelId="{05A4C9DE-6456-41D1-87EF-A58A8B508EEB}" type="parTrans" cxnId="{5525A747-FB93-45C4-A110-2BD3145856C8}">
      <dgm:prSet/>
      <dgm:spPr/>
      <dgm:t>
        <a:bodyPr/>
        <a:lstStyle/>
        <a:p>
          <a:endParaRPr lang="en-US"/>
        </a:p>
      </dgm:t>
    </dgm:pt>
    <dgm:pt modelId="{DFEA4593-4203-4A83-8FA8-0A9D3662CBEA}" type="sibTrans" cxnId="{5525A747-FB93-45C4-A110-2BD3145856C8}">
      <dgm:prSet/>
      <dgm:spPr/>
      <dgm:t>
        <a:bodyPr/>
        <a:lstStyle/>
        <a:p>
          <a:endParaRPr lang="en-US"/>
        </a:p>
      </dgm:t>
    </dgm:pt>
    <dgm:pt modelId="{3FCF8364-0D29-4A7D-8493-F5CDC5C5FAA5}" type="pres">
      <dgm:prSet presAssocID="{406CEEBB-BD27-47CC-8AE6-EC57FD1FF9ED}" presName="Name0" presStyleCnt="0">
        <dgm:presLayoutVars>
          <dgm:dir/>
          <dgm:animLvl val="lvl"/>
          <dgm:resizeHandles val="exact"/>
        </dgm:presLayoutVars>
      </dgm:prSet>
      <dgm:spPr/>
    </dgm:pt>
    <dgm:pt modelId="{DD2ED673-BC4D-470A-8C19-1B1D93C5AA3D}" type="pres">
      <dgm:prSet presAssocID="{942C9A09-DF4A-4ADB-A088-D8ABC03DAEB8}" presName="composite" presStyleCnt="0"/>
      <dgm:spPr/>
    </dgm:pt>
    <dgm:pt modelId="{323D36AE-0F3A-4D79-83B3-254767132D24}" type="pres">
      <dgm:prSet presAssocID="{942C9A09-DF4A-4ADB-A088-D8ABC03DAEB8}" presName="parTx" presStyleLbl="alignNode1" presStyleIdx="0" presStyleCnt="3">
        <dgm:presLayoutVars>
          <dgm:chMax val="0"/>
          <dgm:chPref val="0"/>
          <dgm:bulletEnabled val="1"/>
        </dgm:presLayoutVars>
      </dgm:prSet>
      <dgm:spPr/>
    </dgm:pt>
    <dgm:pt modelId="{32C57241-B4C7-4BDE-9C75-951F693DA0D5}" type="pres">
      <dgm:prSet presAssocID="{942C9A09-DF4A-4ADB-A088-D8ABC03DAEB8}" presName="desTx" presStyleLbl="alignAccFollowNode1" presStyleIdx="0" presStyleCnt="3">
        <dgm:presLayoutVars>
          <dgm:bulletEnabled val="1"/>
        </dgm:presLayoutVars>
      </dgm:prSet>
      <dgm:spPr/>
    </dgm:pt>
    <dgm:pt modelId="{538D5370-33DE-4333-89C4-23D2E338799C}" type="pres">
      <dgm:prSet presAssocID="{9DFEB7B1-4D1A-4E74-B231-399B033B9BDB}" presName="space" presStyleCnt="0"/>
      <dgm:spPr/>
    </dgm:pt>
    <dgm:pt modelId="{772E82EC-54EC-49A1-A55E-D21E1753626F}" type="pres">
      <dgm:prSet presAssocID="{4A3A90AC-580B-43C1-835C-2836C34DE125}" presName="composite" presStyleCnt="0"/>
      <dgm:spPr/>
    </dgm:pt>
    <dgm:pt modelId="{FD9A94A8-9226-4F4F-9F0A-2D0F95DF35E7}" type="pres">
      <dgm:prSet presAssocID="{4A3A90AC-580B-43C1-835C-2836C34DE125}" presName="parTx" presStyleLbl="alignNode1" presStyleIdx="1" presStyleCnt="3">
        <dgm:presLayoutVars>
          <dgm:chMax val="0"/>
          <dgm:chPref val="0"/>
          <dgm:bulletEnabled val="1"/>
        </dgm:presLayoutVars>
      </dgm:prSet>
      <dgm:spPr/>
    </dgm:pt>
    <dgm:pt modelId="{9CD5C728-EDDA-4D31-81C8-18322FA76018}" type="pres">
      <dgm:prSet presAssocID="{4A3A90AC-580B-43C1-835C-2836C34DE125}" presName="desTx" presStyleLbl="alignAccFollowNode1" presStyleIdx="1" presStyleCnt="3">
        <dgm:presLayoutVars>
          <dgm:bulletEnabled val="1"/>
        </dgm:presLayoutVars>
      </dgm:prSet>
      <dgm:spPr/>
    </dgm:pt>
    <dgm:pt modelId="{694B12CA-9F36-4B9A-AE89-7E8F506C6744}" type="pres">
      <dgm:prSet presAssocID="{8B728934-002A-462D-AEDE-EB7666045F83}" presName="space" presStyleCnt="0"/>
      <dgm:spPr/>
    </dgm:pt>
    <dgm:pt modelId="{351859F3-D601-4D9A-838B-0BF03E68DB6C}" type="pres">
      <dgm:prSet presAssocID="{EAE4FAD9-A9BF-4054-AAAC-92C8A22844C8}" presName="composite" presStyleCnt="0"/>
      <dgm:spPr/>
    </dgm:pt>
    <dgm:pt modelId="{888EDBC1-77E7-470F-90A8-77E16B95E8E7}" type="pres">
      <dgm:prSet presAssocID="{EAE4FAD9-A9BF-4054-AAAC-92C8A22844C8}" presName="parTx" presStyleLbl="alignNode1" presStyleIdx="2" presStyleCnt="3">
        <dgm:presLayoutVars>
          <dgm:chMax val="0"/>
          <dgm:chPref val="0"/>
          <dgm:bulletEnabled val="1"/>
        </dgm:presLayoutVars>
      </dgm:prSet>
      <dgm:spPr/>
    </dgm:pt>
    <dgm:pt modelId="{B5B620D5-5ACB-4CAB-8BAC-D75755D22F79}" type="pres">
      <dgm:prSet presAssocID="{EAE4FAD9-A9BF-4054-AAAC-92C8A22844C8}" presName="desTx" presStyleLbl="alignAccFollowNode1" presStyleIdx="2" presStyleCnt="3">
        <dgm:presLayoutVars>
          <dgm:bulletEnabled val="1"/>
        </dgm:presLayoutVars>
      </dgm:prSet>
      <dgm:spPr/>
    </dgm:pt>
  </dgm:ptLst>
  <dgm:cxnLst>
    <dgm:cxn modelId="{3AE71088-C377-46F0-89DD-7A490093DADC}" srcId="{942C9A09-DF4A-4ADB-A088-D8ABC03DAEB8}" destId="{71567BF6-3A69-4A8E-B757-76382D8716DD}" srcOrd="0" destOrd="0" parTransId="{ED452F17-1770-4AC1-B695-D9156898BE5D}" sibTransId="{A57807FF-AAE8-4DFF-B323-89ABDECC4AB3}"/>
    <dgm:cxn modelId="{C613D305-A264-4FA9-8308-DBF93588D34F}" type="presOf" srcId="{406CEEBB-BD27-47CC-8AE6-EC57FD1FF9ED}" destId="{3FCF8364-0D29-4A7D-8493-F5CDC5C5FAA5}" srcOrd="0" destOrd="0" presId="urn:microsoft.com/office/officeart/2005/8/layout/hList1"/>
    <dgm:cxn modelId="{514B4116-936B-48BB-8022-EFA21423DBF1}" srcId="{406CEEBB-BD27-47CC-8AE6-EC57FD1FF9ED}" destId="{EAE4FAD9-A9BF-4054-AAAC-92C8A22844C8}" srcOrd="2" destOrd="0" parTransId="{C0D3E92D-41CA-4596-84F9-FF94CD5F4ED5}" sibTransId="{A5AE86BB-56E5-4833-B867-DCB6D0AA323D}"/>
    <dgm:cxn modelId="{1BEA78E2-ED13-4276-AE0B-8F3A26B5F592}" type="presOf" srcId="{BF870CCA-AC72-441E-A1F6-6148249C1965}" destId="{B5B620D5-5ACB-4CAB-8BAC-D75755D22F79}" srcOrd="0" destOrd="0" presId="urn:microsoft.com/office/officeart/2005/8/layout/hList1"/>
    <dgm:cxn modelId="{6A7757DD-8311-4A97-93EE-3798C32EAC5A}" srcId="{942C9A09-DF4A-4ADB-A088-D8ABC03DAEB8}" destId="{A5A2C194-4458-439E-853B-A73DBDBD0BD7}" srcOrd="1" destOrd="0" parTransId="{B887C7BB-5839-461A-85B3-56F70E37C2A6}" sibTransId="{01378A3A-4C70-41C7-8D38-B3998C330696}"/>
    <dgm:cxn modelId="{DC787116-8F71-4B6E-BC0C-F0984D1FC4FD}" srcId="{4A3A90AC-580B-43C1-835C-2836C34DE125}" destId="{53848A44-0E4D-4483-A7E9-AD15E7E1BD7F}" srcOrd="0" destOrd="0" parTransId="{81CE3657-A2F1-4609-AA9C-C1DA28709B91}" sibTransId="{79CF6746-B68D-4F6D-9F7A-86046F3F8D8E}"/>
    <dgm:cxn modelId="{5525A747-FB93-45C4-A110-2BD3145856C8}" srcId="{EAE4FAD9-A9BF-4054-AAAC-92C8A22844C8}" destId="{BF870CCA-AC72-441E-A1F6-6148249C1965}" srcOrd="0" destOrd="0" parTransId="{05A4C9DE-6456-41D1-87EF-A58A8B508EEB}" sibTransId="{DFEA4593-4203-4A83-8FA8-0A9D3662CBEA}"/>
    <dgm:cxn modelId="{7B5BEA27-1FAB-4436-A61B-CE73819953EA}" srcId="{406CEEBB-BD27-47CC-8AE6-EC57FD1FF9ED}" destId="{942C9A09-DF4A-4ADB-A088-D8ABC03DAEB8}" srcOrd="0" destOrd="0" parTransId="{4FA89F40-4BEC-4694-BB21-1EC95ABF2A82}" sibTransId="{9DFEB7B1-4D1A-4E74-B231-399B033B9BDB}"/>
    <dgm:cxn modelId="{9F5B5E5B-A299-4692-92CD-0880D900FCE9}" srcId="{406CEEBB-BD27-47CC-8AE6-EC57FD1FF9ED}" destId="{4A3A90AC-580B-43C1-835C-2836C34DE125}" srcOrd="1" destOrd="0" parTransId="{923163D1-64FB-42F2-B3CD-75B5435A5BED}" sibTransId="{8B728934-002A-462D-AEDE-EB7666045F83}"/>
    <dgm:cxn modelId="{E4D33BB3-8F7C-4FD8-933B-F66C0046F493}" type="presOf" srcId="{53848A44-0E4D-4483-A7E9-AD15E7E1BD7F}" destId="{9CD5C728-EDDA-4D31-81C8-18322FA76018}" srcOrd="0" destOrd="0" presId="urn:microsoft.com/office/officeart/2005/8/layout/hList1"/>
    <dgm:cxn modelId="{4A319955-1E5B-406A-BC2B-476F127CA3E6}" type="presOf" srcId="{EAE4FAD9-A9BF-4054-AAAC-92C8A22844C8}" destId="{888EDBC1-77E7-470F-90A8-77E16B95E8E7}" srcOrd="0" destOrd="0" presId="urn:microsoft.com/office/officeart/2005/8/layout/hList1"/>
    <dgm:cxn modelId="{D19E08E8-4F42-4CF3-913E-854A0DCADBD0}" type="presOf" srcId="{4A3A90AC-580B-43C1-835C-2836C34DE125}" destId="{FD9A94A8-9226-4F4F-9F0A-2D0F95DF35E7}" srcOrd="0" destOrd="0" presId="urn:microsoft.com/office/officeart/2005/8/layout/hList1"/>
    <dgm:cxn modelId="{7145BFE9-5327-466A-A9F7-A169B520080C}" type="presOf" srcId="{71567BF6-3A69-4A8E-B757-76382D8716DD}" destId="{32C57241-B4C7-4BDE-9C75-951F693DA0D5}" srcOrd="0" destOrd="0" presId="urn:microsoft.com/office/officeart/2005/8/layout/hList1"/>
    <dgm:cxn modelId="{5CAC6623-704F-43E3-8895-754F5299BD91}" type="presOf" srcId="{A5A2C194-4458-439E-853B-A73DBDBD0BD7}" destId="{32C57241-B4C7-4BDE-9C75-951F693DA0D5}" srcOrd="0" destOrd="1" presId="urn:microsoft.com/office/officeart/2005/8/layout/hList1"/>
    <dgm:cxn modelId="{E78C636D-B522-4F13-968A-44303761A717}" type="presOf" srcId="{942C9A09-DF4A-4ADB-A088-D8ABC03DAEB8}" destId="{323D36AE-0F3A-4D79-83B3-254767132D24}" srcOrd="0" destOrd="0" presId="urn:microsoft.com/office/officeart/2005/8/layout/hList1"/>
    <dgm:cxn modelId="{828BFA1E-D009-442B-884D-1DF1A5E95D41}" type="presParOf" srcId="{3FCF8364-0D29-4A7D-8493-F5CDC5C5FAA5}" destId="{DD2ED673-BC4D-470A-8C19-1B1D93C5AA3D}" srcOrd="0" destOrd="0" presId="urn:microsoft.com/office/officeart/2005/8/layout/hList1"/>
    <dgm:cxn modelId="{A9C8895B-993C-433B-A7F5-A26E39C680DF}" type="presParOf" srcId="{DD2ED673-BC4D-470A-8C19-1B1D93C5AA3D}" destId="{323D36AE-0F3A-4D79-83B3-254767132D24}" srcOrd="0" destOrd="0" presId="urn:microsoft.com/office/officeart/2005/8/layout/hList1"/>
    <dgm:cxn modelId="{9E4753D6-1B63-4C37-991F-C6037DA7D6AC}" type="presParOf" srcId="{DD2ED673-BC4D-470A-8C19-1B1D93C5AA3D}" destId="{32C57241-B4C7-4BDE-9C75-951F693DA0D5}" srcOrd="1" destOrd="0" presId="urn:microsoft.com/office/officeart/2005/8/layout/hList1"/>
    <dgm:cxn modelId="{D3532278-B869-41CB-AA61-E4743DA2D781}" type="presParOf" srcId="{3FCF8364-0D29-4A7D-8493-F5CDC5C5FAA5}" destId="{538D5370-33DE-4333-89C4-23D2E338799C}" srcOrd="1" destOrd="0" presId="urn:microsoft.com/office/officeart/2005/8/layout/hList1"/>
    <dgm:cxn modelId="{2517B882-EDF4-4583-A180-B0517914BB4F}" type="presParOf" srcId="{3FCF8364-0D29-4A7D-8493-F5CDC5C5FAA5}" destId="{772E82EC-54EC-49A1-A55E-D21E1753626F}" srcOrd="2" destOrd="0" presId="urn:microsoft.com/office/officeart/2005/8/layout/hList1"/>
    <dgm:cxn modelId="{4C75CD79-55D4-497F-8D8E-54C9956A76BD}" type="presParOf" srcId="{772E82EC-54EC-49A1-A55E-D21E1753626F}" destId="{FD9A94A8-9226-4F4F-9F0A-2D0F95DF35E7}" srcOrd="0" destOrd="0" presId="urn:microsoft.com/office/officeart/2005/8/layout/hList1"/>
    <dgm:cxn modelId="{CB992D50-0EB7-4967-BAED-505857E1AD8F}" type="presParOf" srcId="{772E82EC-54EC-49A1-A55E-D21E1753626F}" destId="{9CD5C728-EDDA-4D31-81C8-18322FA76018}" srcOrd="1" destOrd="0" presId="urn:microsoft.com/office/officeart/2005/8/layout/hList1"/>
    <dgm:cxn modelId="{11F362FC-1B5D-4329-8101-EEE6058ECA85}" type="presParOf" srcId="{3FCF8364-0D29-4A7D-8493-F5CDC5C5FAA5}" destId="{694B12CA-9F36-4B9A-AE89-7E8F506C6744}" srcOrd="3" destOrd="0" presId="urn:microsoft.com/office/officeart/2005/8/layout/hList1"/>
    <dgm:cxn modelId="{88EB36F4-5783-4FE9-A54A-53D0E4125968}" type="presParOf" srcId="{3FCF8364-0D29-4A7D-8493-F5CDC5C5FAA5}" destId="{351859F3-D601-4D9A-838B-0BF03E68DB6C}" srcOrd="4" destOrd="0" presId="urn:microsoft.com/office/officeart/2005/8/layout/hList1"/>
    <dgm:cxn modelId="{0D2A4446-B052-404C-8B0B-265882903FD4}" type="presParOf" srcId="{351859F3-D601-4D9A-838B-0BF03E68DB6C}" destId="{888EDBC1-77E7-470F-90A8-77E16B95E8E7}" srcOrd="0" destOrd="0" presId="urn:microsoft.com/office/officeart/2005/8/layout/hList1"/>
    <dgm:cxn modelId="{62C05A6F-06AF-4944-BD01-CD488BF51B2B}" type="presParOf" srcId="{351859F3-D601-4D9A-838B-0BF03E68DB6C}" destId="{B5B620D5-5ACB-4CAB-8BAC-D75755D22F7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36925-0E19-4923-91A4-605CD36001ED}">
      <dsp:nvSpPr>
        <dsp:cNvPr id="0" name=""/>
        <dsp:cNvSpPr/>
      </dsp:nvSpPr>
      <dsp:spPr>
        <a:xfrm>
          <a:off x="0" y="459895"/>
          <a:ext cx="8128000" cy="7056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7322E0A-4500-4568-AF3D-13CD931BA8E7}">
      <dsp:nvSpPr>
        <dsp:cNvPr id="0" name=""/>
        <dsp:cNvSpPr/>
      </dsp:nvSpPr>
      <dsp:spPr>
        <a:xfrm>
          <a:off x="406400" y="46615"/>
          <a:ext cx="7613139" cy="82656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US" sz="3200" kern="1200" dirty="0"/>
            <a:t>Classifications/Positions</a:t>
          </a:r>
        </a:p>
      </dsp:txBody>
      <dsp:txXfrm>
        <a:off x="446749" y="86964"/>
        <a:ext cx="7532441" cy="745862"/>
      </dsp:txXfrm>
    </dsp:sp>
    <dsp:sp modelId="{4196F7F1-6AAE-43A3-8060-E7EC5B4CDAC6}">
      <dsp:nvSpPr>
        <dsp:cNvPr id="0" name=""/>
        <dsp:cNvSpPr/>
      </dsp:nvSpPr>
      <dsp:spPr>
        <a:xfrm>
          <a:off x="0" y="1729975"/>
          <a:ext cx="8128000" cy="7056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66F87A1-2FA4-416F-B65A-F199979874A0}">
      <dsp:nvSpPr>
        <dsp:cNvPr id="0" name=""/>
        <dsp:cNvSpPr/>
      </dsp:nvSpPr>
      <dsp:spPr>
        <a:xfrm>
          <a:off x="406400" y="1316695"/>
          <a:ext cx="7578945" cy="82656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US" sz="3200" kern="1200" dirty="0"/>
            <a:t>Classification/Compensation</a:t>
          </a:r>
        </a:p>
      </dsp:txBody>
      <dsp:txXfrm>
        <a:off x="446749" y="1357044"/>
        <a:ext cx="7498247" cy="745862"/>
      </dsp:txXfrm>
    </dsp:sp>
    <dsp:sp modelId="{404E5749-6CE8-42A3-A522-0B238D9BE5F8}">
      <dsp:nvSpPr>
        <dsp:cNvPr id="0" name=""/>
        <dsp:cNvSpPr/>
      </dsp:nvSpPr>
      <dsp:spPr>
        <a:xfrm>
          <a:off x="0" y="3000055"/>
          <a:ext cx="8128000" cy="7056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6B0A99C-4516-424F-89A3-EAC47706FA1D}">
      <dsp:nvSpPr>
        <dsp:cNvPr id="0" name=""/>
        <dsp:cNvSpPr/>
      </dsp:nvSpPr>
      <dsp:spPr>
        <a:xfrm>
          <a:off x="406400" y="2586776"/>
          <a:ext cx="7573142" cy="82656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US" sz="3200" kern="1200" dirty="0"/>
            <a:t>Position Description Questionnaire (PDQ)</a:t>
          </a:r>
        </a:p>
      </dsp:txBody>
      <dsp:txXfrm>
        <a:off x="446749" y="2627125"/>
        <a:ext cx="7492444" cy="745862"/>
      </dsp:txXfrm>
    </dsp:sp>
    <dsp:sp modelId="{1AE3A386-5E34-4D8F-A206-217426693859}">
      <dsp:nvSpPr>
        <dsp:cNvPr id="0" name=""/>
        <dsp:cNvSpPr/>
      </dsp:nvSpPr>
      <dsp:spPr>
        <a:xfrm>
          <a:off x="0" y="4270136"/>
          <a:ext cx="8128000" cy="7056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846E90C-84F6-4CB4-8B63-E116A1A2D6D0}">
      <dsp:nvSpPr>
        <dsp:cNvPr id="0" name=""/>
        <dsp:cNvSpPr/>
      </dsp:nvSpPr>
      <dsp:spPr>
        <a:xfrm>
          <a:off x="406400" y="3856856"/>
          <a:ext cx="7574621" cy="82656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en-US" sz="3200" kern="1200" dirty="0"/>
            <a:t>Desk Audits </a:t>
          </a:r>
          <a:r>
            <a:rPr lang="en-US" sz="2400" i="1" kern="1200" dirty="0"/>
            <a:t>aka</a:t>
          </a:r>
          <a:r>
            <a:rPr lang="en-US" sz="3200" kern="1200" dirty="0"/>
            <a:t> Job Audits </a:t>
          </a:r>
          <a:r>
            <a:rPr lang="en-US" sz="2400" i="1" kern="1200" dirty="0"/>
            <a:t>aka</a:t>
          </a:r>
          <a:r>
            <a:rPr lang="en-US" sz="3200" kern="1200" dirty="0"/>
            <a:t> Interviews</a:t>
          </a:r>
        </a:p>
      </dsp:txBody>
      <dsp:txXfrm>
        <a:off x="446749" y="3897205"/>
        <a:ext cx="7493923"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B953A-7FCD-4799-920C-3B659DA0D9EB}">
      <dsp:nvSpPr>
        <dsp:cNvPr id="0" name=""/>
        <dsp:cNvSpPr/>
      </dsp:nvSpPr>
      <dsp:spPr>
        <a:xfrm>
          <a:off x="-5842419" y="-894149"/>
          <a:ext cx="6955449" cy="6955449"/>
        </a:xfrm>
        <a:prstGeom prst="blockArc">
          <a:avLst>
            <a:gd name="adj1" fmla="val 18900000"/>
            <a:gd name="adj2" fmla="val 2700000"/>
            <a:gd name="adj3" fmla="val 311"/>
          </a:avLst>
        </a:prstGeom>
        <a:noFill/>
        <a:ln w="12700" cap="flat" cmpd="sng" algn="ctr">
          <a:solidFill>
            <a:srgbClr val="9BBB59"/>
          </a:solidFill>
          <a:prstDash val="solid"/>
          <a:miter lim="800000"/>
        </a:ln>
        <a:effectLst/>
      </dsp:spPr>
      <dsp:style>
        <a:lnRef idx="2">
          <a:scrgbClr r="0" g="0" b="0"/>
        </a:lnRef>
        <a:fillRef idx="0">
          <a:scrgbClr r="0" g="0" b="0"/>
        </a:fillRef>
        <a:effectRef idx="0">
          <a:scrgbClr r="0" g="0" b="0"/>
        </a:effectRef>
        <a:fontRef idx="minor"/>
      </dsp:style>
    </dsp:sp>
    <dsp:sp modelId="{117B34F3-21AC-42DF-A5CD-9B4152CC1765}">
      <dsp:nvSpPr>
        <dsp:cNvPr id="0" name=""/>
        <dsp:cNvSpPr/>
      </dsp:nvSpPr>
      <dsp:spPr>
        <a:xfrm>
          <a:off x="414652" y="272102"/>
          <a:ext cx="7640737"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Initial Meeting with Project Team</a:t>
          </a:r>
        </a:p>
      </dsp:txBody>
      <dsp:txXfrm>
        <a:off x="414652" y="272102"/>
        <a:ext cx="7640737" cy="543997"/>
      </dsp:txXfrm>
    </dsp:sp>
    <dsp:sp modelId="{38D17941-DB90-4F20-9DF9-C8A9B0164FB9}">
      <dsp:nvSpPr>
        <dsp:cNvPr id="0" name=""/>
        <dsp:cNvSpPr/>
      </dsp:nvSpPr>
      <dsp:spPr>
        <a:xfrm>
          <a:off x="74654" y="204102"/>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1E35AD16-F9FF-4D1D-BB83-9F16B7EEA964}">
      <dsp:nvSpPr>
        <dsp:cNvPr id="0" name=""/>
        <dsp:cNvSpPr/>
      </dsp:nvSpPr>
      <dsp:spPr>
        <a:xfrm>
          <a:off x="862127" y="1087995"/>
          <a:ext cx="7193262"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Orientation Meetings with Employees</a:t>
          </a:r>
        </a:p>
      </dsp:txBody>
      <dsp:txXfrm>
        <a:off x="862127" y="1087995"/>
        <a:ext cx="7193262" cy="543997"/>
      </dsp:txXfrm>
    </dsp:sp>
    <dsp:sp modelId="{3A6CD88A-1711-4E26-BFB0-62A23429638C}">
      <dsp:nvSpPr>
        <dsp:cNvPr id="0" name=""/>
        <dsp:cNvSpPr/>
      </dsp:nvSpPr>
      <dsp:spPr>
        <a:xfrm>
          <a:off x="522129" y="1019995"/>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DF92AFEC-1256-4762-BE65-9522CD396F0D}">
      <dsp:nvSpPr>
        <dsp:cNvPr id="0" name=""/>
        <dsp:cNvSpPr/>
      </dsp:nvSpPr>
      <dsp:spPr>
        <a:xfrm>
          <a:off x="1066746" y="1903888"/>
          <a:ext cx="6988643"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PDQ Completion and Review</a:t>
          </a:r>
        </a:p>
      </dsp:txBody>
      <dsp:txXfrm>
        <a:off x="1066746" y="1903888"/>
        <a:ext cx="6988643" cy="543997"/>
      </dsp:txXfrm>
    </dsp:sp>
    <dsp:sp modelId="{15C3178F-D7DC-431B-B490-1A3E363245C5}">
      <dsp:nvSpPr>
        <dsp:cNvPr id="0" name=""/>
        <dsp:cNvSpPr/>
      </dsp:nvSpPr>
      <dsp:spPr>
        <a:xfrm>
          <a:off x="726748" y="1835888"/>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B37E6772-B378-43E0-B40E-FC13D6324415}">
      <dsp:nvSpPr>
        <dsp:cNvPr id="0" name=""/>
        <dsp:cNvSpPr/>
      </dsp:nvSpPr>
      <dsp:spPr>
        <a:xfrm>
          <a:off x="1066746" y="2719264"/>
          <a:ext cx="6988643"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Employee &amp; Supervisor Interviews</a:t>
          </a:r>
        </a:p>
      </dsp:txBody>
      <dsp:txXfrm>
        <a:off x="1066746" y="2719264"/>
        <a:ext cx="6988643" cy="543997"/>
      </dsp:txXfrm>
    </dsp:sp>
    <dsp:sp modelId="{133298B8-E724-444D-999F-DD6E02CC7CEA}">
      <dsp:nvSpPr>
        <dsp:cNvPr id="0" name=""/>
        <dsp:cNvSpPr/>
      </dsp:nvSpPr>
      <dsp:spPr>
        <a:xfrm>
          <a:off x="726748" y="2651264"/>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5AC289AF-E692-4B7E-BE4C-47C8E12F2A54}">
      <dsp:nvSpPr>
        <dsp:cNvPr id="0" name=""/>
        <dsp:cNvSpPr/>
      </dsp:nvSpPr>
      <dsp:spPr>
        <a:xfrm>
          <a:off x="862127" y="3535157"/>
          <a:ext cx="7193262"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Draft Class Concepts &amp; Class Description</a:t>
          </a:r>
        </a:p>
      </dsp:txBody>
      <dsp:txXfrm>
        <a:off x="862127" y="3535157"/>
        <a:ext cx="7193262" cy="543997"/>
      </dsp:txXfrm>
    </dsp:sp>
    <dsp:sp modelId="{0E9AC4BB-C147-49A8-AFD7-CDF4CBA7BF12}">
      <dsp:nvSpPr>
        <dsp:cNvPr id="0" name=""/>
        <dsp:cNvSpPr/>
      </dsp:nvSpPr>
      <dsp:spPr>
        <a:xfrm>
          <a:off x="566696" y="3467327"/>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FA8E4B4C-9912-4776-B8B9-DC4AF3E46CCC}">
      <dsp:nvSpPr>
        <dsp:cNvPr id="0" name=""/>
        <dsp:cNvSpPr/>
      </dsp:nvSpPr>
      <dsp:spPr>
        <a:xfrm>
          <a:off x="414652" y="4351050"/>
          <a:ext cx="7640737" cy="543997"/>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798" tIns="76200" rIns="76200" bIns="762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Employee and Supervisor Review</a:t>
          </a:r>
        </a:p>
      </dsp:txBody>
      <dsp:txXfrm>
        <a:off x="414652" y="4351050"/>
        <a:ext cx="7640737" cy="543997"/>
      </dsp:txXfrm>
    </dsp:sp>
    <dsp:sp modelId="{310F17E5-B756-434E-A6D0-3DA821404A24}">
      <dsp:nvSpPr>
        <dsp:cNvPr id="0" name=""/>
        <dsp:cNvSpPr/>
      </dsp:nvSpPr>
      <dsp:spPr>
        <a:xfrm>
          <a:off x="74654" y="4283050"/>
          <a:ext cx="679996" cy="679996"/>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5B2EC-99CD-4FE8-9982-A02857D34351}">
      <dsp:nvSpPr>
        <dsp:cNvPr id="0" name=""/>
        <dsp:cNvSpPr/>
      </dsp:nvSpPr>
      <dsp:spPr>
        <a:xfrm>
          <a:off x="0" y="595899"/>
          <a:ext cx="8128000" cy="9072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BC55D42-A4B3-4A42-A5F1-36F227EA74CE}">
      <dsp:nvSpPr>
        <dsp:cNvPr id="0" name=""/>
        <dsp:cNvSpPr/>
      </dsp:nvSpPr>
      <dsp:spPr>
        <a:xfrm>
          <a:off x="406400" y="64538"/>
          <a:ext cx="5689600" cy="106272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600200">
            <a:lnSpc>
              <a:spcPct val="90000"/>
            </a:lnSpc>
            <a:spcBef>
              <a:spcPct val="0"/>
            </a:spcBef>
            <a:spcAft>
              <a:spcPct val="35000"/>
            </a:spcAft>
            <a:buNone/>
          </a:pPr>
          <a:r>
            <a:rPr lang="en-US" sz="3600" kern="1200" dirty="0"/>
            <a:t>Comparator Agencies</a:t>
          </a:r>
        </a:p>
      </dsp:txBody>
      <dsp:txXfrm>
        <a:off x="458278" y="116416"/>
        <a:ext cx="5585844" cy="958964"/>
      </dsp:txXfrm>
    </dsp:sp>
    <dsp:sp modelId="{D3F1E3D9-218D-4D51-9DD8-E164BD56C4FD}">
      <dsp:nvSpPr>
        <dsp:cNvPr id="0" name=""/>
        <dsp:cNvSpPr/>
      </dsp:nvSpPr>
      <dsp:spPr>
        <a:xfrm>
          <a:off x="0" y="2228859"/>
          <a:ext cx="8128000" cy="9072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65F612-3473-48EA-BFBD-5BF2CB778B96}">
      <dsp:nvSpPr>
        <dsp:cNvPr id="0" name=""/>
        <dsp:cNvSpPr/>
      </dsp:nvSpPr>
      <dsp:spPr>
        <a:xfrm>
          <a:off x="406400" y="1697499"/>
          <a:ext cx="5689600" cy="106272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600200">
            <a:lnSpc>
              <a:spcPct val="90000"/>
            </a:lnSpc>
            <a:spcBef>
              <a:spcPct val="0"/>
            </a:spcBef>
            <a:spcAft>
              <a:spcPct val="35000"/>
            </a:spcAft>
            <a:buNone/>
          </a:pPr>
          <a:r>
            <a:rPr lang="en-US" sz="3600" kern="1200" dirty="0"/>
            <a:t>Benchmark Classifications</a:t>
          </a:r>
        </a:p>
      </dsp:txBody>
      <dsp:txXfrm>
        <a:off x="458278" y="1749377"/>
        <a:ext cx="5585844" cy="958964"/>
      </dsp:txXfrm>
    </dsp:sp>
    <dsp:sp modelId="{9AF76134-A1BC-4DAD-8635-AB87A8A7351B}">
      <dsp:nvSpPr>
        <dsp:cNvPr id="0" name=""/>
        <dsp:cNvSpPr/>
      </dsp:nvSpPr>
      <dsp:spPr>
        <a:xfrm>
          <a:off x="0" y="3861819"/>
          <a:ext cx="8128000" cy="907200"/>
        </a:xfrm>
        <a:prstGeom prst="rect">
          <a:avLst/>
        </a:prstGeom>
        <a:solidFill>
          <a:schemeClr val="bg1">
            <a:lumMod val="75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592CDCB-4F6E-4164-83DA-0E074634FA27}">
      <dsp:nvSpPr>
        <dsp:cNvPr id="0" name=""/>
        <dsp:cNvSpPr/>
      </dsp:nvSpPr>
      <dsp:spPr>
        <a:xfrm>
          <a:off x="406400" y="3330459"/>
          <a:ext cx="5689600" cy="1062720"/>
        </a:xfrm>
        <a:prstGeom prst="roundRect">
          <a:avLst/>
        </a:prstGeom>
        <a:solidFill>
          <a:srgbClr val="9BBB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600200">
            <a:lnSpc>
              <a:spcPct val="90000"/>
            </a:lnSpc>
            <a:spcBef>
              <a:spcPct val="0"/>
            </a:spcBef>
            <a:spcAft>
              <a:spcPct val="35000"/>
            </a:spcAft>
            <a:buNone/>
          </a:pPr>
          <a:r>
            <a:rPr lang="en-US" sz="3600" kern="1200" dirty="0"/>
            <a:t>Benefit Data</a:t>
          </a:r>
        </a:p>
      </dsp:txBody>
      <dsp:txXfrm>
        <a:off x="458278" y="3382337"/>
        <a:ext cx="5585844" cy="958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0F0B6-CF50-486D-AF79-582620C92AE4}">
      <dsp:nvSpPr>
        <dsp:cNvPr id="0" name=""/>
        <dsp:cNvSpPr/>
      </dsp:nvSpPr>
      <dsp:spPr>
        <a:xfrm>
          <a:off x="-5559930" y="-851203"/>
          <a:ext cx="6619872" cy="6619872"/>
        </a:xfrm>
        <a:prstGeom prst="blockArc">
          <a:avLst>
            <a:gd name="adj1" fmla="val 18900000"/>
            <a:gd name="adj2" fmla="val 2700000"/>
            <a:gd name="adj3" fmla="val 326"/>
          </a:avLst>
        </a:prstGeom>
        <a:noFill/>
        <a:ln w="12700" cap="flat" cmpd="sng" algn="ctr">
          <a:solidFill>
            <a:srgbClr val="9BBB59"/>
          </a:solidFill>
          <a:prstDash val="solid"/>
          <a:miter lim="800000"/>
        </a:ln>
        <a:effectLst/>
      </dsp:spPr>
      <dsp:style>
        <a:lnRef idx="2">
          <a:scrgbClr r="0" g="0" b="0"/>
        </a:lnRef>
        <a:fillRef idx="0">
          <a:scrgbClr r="0" g="0" b="0"/>
        </a:fillRef>
        <a:effectRef idx="0">
          <a:scrgbClr r="0" g="0" b="0"/>
        </a:effectRef>
        <a:fontRef idx="minor"/>
      </dsp:style>
    </dsp:sp>
    <dsp:sp modelId="{DC91D1F0-284E-4807-BF6F-8514D44A835D}">
      <dsp:nvSpPr>
        <dsp:cNvPr id="0" name=""/>
        <dsp:cNvSpPr/>
      </dsp:nvSpPr>
      <dsp:spPr>
        <a:xfrm>
          <a:off x="395050" y="258953"/>
          <a:ext cx="6279165"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Organizational Type and Structure</a:t>
          </a:r>
        </a:p>
      </dsp:txBody>
      <dsp:txXfrm>
        <a:off x="395050" y="258953"/>
        <a:ext cx="6279165" cy="517710"/>
      </dsp:txXfrm>
    </dsp:sp>
    <dsp:sp modelId="{4AE15100-E4E8-42FA-BB80-0AE4EB43CE2F}">
      <dsp:nvSpPr>
        <dsp:cNvPr id="0" name=""/>
        <dsp:cNvSpPr/>
      </dsp:nvSpPr>
      <dsp:spPr>
        <a:xfrm>
          <a:off x="71481" y="194239"/>
          <a:ext cx="647138" cy="64713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01164318-A9FB-48C6-9E34-D064FC3A8DBE}">
      <dsp:nvSpPr>
        <dsp:cNvPr id="0" name=""/>
        <dsp:cNvSpPr/>
      </dsp:nvSpPr>
      <dsp:spPr>
        <a:xfrm>
          <a:off x="820903" y="1035421"/>
          <a:ext cx="5853312"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Population, Number of Employees, and Budgets</a:t>
          </a:r>
        </a:p>
      </dsp:txBody>
      <dsp:txXfrm>
        <a:off x="820903" y="1035421"/>
        <a:ext cx="5853312" cy="517710"/>
      </dsp:txXfrm>
    </dsp:sp>
    <dsp:sp modelId="{D893FDBB-72D8-4493-8123-D5EBF6366230}">
      <dsp:nvSpPr>
        <dsp:cNvPr id="0" name=""/>
        <dsp:cNvSpPr/>
      </dsp:nvSpPr>
      <dsp:spPr>
        <a:xfrm>
          <a:off x="497334" y="970707"/>
          <a:ext cx="647138" cy="64713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4FD0FC64-EC44-4AC6-9601-AC0CFF572AC2}">
      <dsp:nvSpPr>
        <dsp:cNvPr id="0" name=""/>
        <dsp:cNvSpPr/>
      </dsp:nvSpPr>
      <dsp:spPr>
        <a:xfrm>
          <a:off x="1015634" y="1811889"/>
          <a:ext cx="5658580"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Services Provided</a:t>
          </a:r>
        </a:p>
      </dsp:txBody>
      <dsp:txXfrm>
        <a:off x="1015634" y="1811889"/>
        <a:ext cx="5658580" cy="517710"/>
      </dsp:txXfrm>
    </dsp:sp>
    <dsp:sp modelId="{778DBFC7-4877-471C-A882-CF47BA1C4EFB}">
      <dsp:nvSpPr>
        <dsp:cNvPr id="0" name=""/>
        <dsp:cNvSpPr/>
      </dsp:nvSpPr>
      <dsp:spPr>
        <a:xfrm>
          <a:off x="692065" y="1747175"/>
          <a:ext cx="647138" cy="64713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2735A22B-8C03-481E-8E3C-F2D923E64C51}">
      <dsp:nvSpPr>
        <dsp:cNvPr id="0" name=""/>
        <dsp:cNvSpPr/>
      </dsp:nvSpPr>
      <dsp:spPr>
        <a:xfrm>
          <a:off x="1015634" y="2587865"/>
          <a:ext cx="5658580"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Labor Market – Immediate Geography</a:t>
          </a:r>
        </a:p>
      </dsp:txBody>
      <dsp:txXfrm>
        <a:off x="1015634" y="2587865"/>
        <a:ext cx="5658580" cy="517710"/>
      </dsp:txXfrm>
    </dsp:sp>
    <dsp:sp modelId="{7D16E75F-452E-45E1-81F2-9F994214C95A}">
      <dsp:nvSpPr>
        <dsp:cNvPr id="0" name=""/>
        <dsp:cNvSpPr/>
      </dsp:nvSpPr>
      <dsp:spPr>
        <a:xfrm>
          <a:off x="692065" y="2523151"/>
          <a:ext cx="647138" cy="647138"/>
        </a:xfrm>
        <a:prstGeom prst="ellipse">
          <a:avLst/>
        </a:prstGeom>
        <a:blipFill rotWithShape="0">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ACA5A1F-D1CD-42FE-8C88-224C0178BCA6}">
      <dsp:nvSpPr>
        <dsp:cNvPr id="0" name=""/>
        <dsp:cNvSpPr/>
      </dsp:nvSpPr>
      <dsp:spPr>
        <a:xfrm>
          <a:off x="820903" y="3364332"/>
          <a:ext cx="5853312"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Cost of Living; Median Home Price &amp; Income</a:t>
          </a:r>
        </a:p>
      </dsp:txBody>
      <dsp:txXfrm>
        <a:off x="820903" y="3364332"/>
        <a:ext cx="5853312" cy="517710"/>
      </dsp:txXfrm>
    </dsp:sp>
    <dsp:sp modelId="{4495B99E-7A53-4DE3-A960-D1B86D56AF2F}">
      <dsp:nvSpPr>
        <dsp:cNvPr id="0" name=""/>
        <dsp:cNvSpPr/>
      </dsp:nvSpPr>
      <dsp:spPr>
        <a:xfrm>
          <a:off x="497334" y="3299619"/>
          <a:ext cx="647138" cy="647138"/>
        </a:xfrm>
        <a:prstGeom prst="ellipse">
          <a:avLst/>
        </a:prstGeom>
        <a:blipFill rotWithShape="0">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2C3E11C-53C6-4910-AE85-889FA038BB4D}">
      <dsp:nvSpPr>
        <dsp:cNvPr id="0" name=""/>
        <dsp:cNvSpPr/>
      </dsp:nvSpPr>
      <dsp:spPr>
        <a:xfrm>
          <a:off x="395050" y="4140800"/>
          <a:ext cx="6279165" cy="517710"/>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933"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Ratios: Budget to Number of Employees, Population to Number of Employees</a:t>
          </a:r>
        </a:p>
      </dsp:txBody>
      <dsp:txXfrm>
        <a:off x="395050" y="4140800"/>
        <a:ext cx="6279165" cy="517710"/>
      </dsp:txXfrm>
    </dsp:sp>
    <dsp:sp modelId="{BB3358C0-F2E0-48CA-8CDB-6FAE261E77AD}">
      <dsp:nvSpPr>
        <dsp:cNvPr id="0" name=""/>
        <dsp:cNvSpPr/>
      </dsp:nvSpPr>
      <dsp:spPr>
        <a:xfrm>
          <a:off x="71481" y="4076086"/>
          <a:ext cx="647138" cy="647138"/>
        </a:xfrm>
        <a:prstGeom prst="ellipse">
          <a:avLst/>
        </a:prstGeom>
        <a:blipFill rotWithShape="0">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0F0B6-CF50-486D-AF79-582620C92AE4}">
      <dsp:nvSpPr>
        <dsp:cNvPr id="0" name=""/>
        <dsp:cNvSpPr/>
      </dsp:nvSpPr>
      <dsp:spPr>
        <a:xfrm>
          <a:off x="-5559930" y="-851203"/>
          <a:ext cx="6619872" cy="6619872"/>
        </a:xfrm>
        <a:prstGeom prst="blockArc">
          <a:avLst>
            <a:gd name="adj1" fmla="val 18900000"/>
            <a:gd name="adj2" fmla="val 2700000"/>
            <a:gd name="adj3" fmla="val 326"/>
          </a:avLst>
        </a:prstGeom>
        <a:noFill/>
        <a:ln w="12700" cap="flat" cmpd="sng" algn="ctr">
          <a:solidFill>
            <a:srgbClr val="9BBB59"/>
          </a:solidFill>
          <a:prstDash val="solid"/>
          <a:miter lim="800000"/>
        </a:ln>
        <a:effectLst/>
      </dsp:spPr>
      <dsp:style>
        <a:lnRef idx="2">
          <a:scrgbClr r="0" g="0" b="0"/>
        </a:lnRef>
        <a:fillRef idx="0">
          <a:scrgbClr r="0" g="0" b="0"/>
        </a:fillRef>
        <a:effectRef idx="0">
          <a:scrgbClr r="0" g="0" b="0"/>
        </a:effectRef>
        <a:fontRef idx="minor"/>
      </dsp:style>
    </dsp:sp>
    <dsp:sp modelId="{DC91D1F0-284E-4807-BF6F-8514D44A835D}">
      <dsp:nvSpPr>
        <dsp:cNvPr id="0" name=""/>
        <dsp:cNvSpPr/>
      </dsp:nvSpPr>
      <dsp:spPr>
        <a:xfrm>
          <a:off x="554868" y="378054"/>
          <a:ext cx="7504465" cy="756502"/>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474"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solidFill>
                <a:schemeClr val="tx1"/>
              </a:solidFill>
            </a:rPr>
            <a:t>Job/Class Descriptions</a:t>
          </a:r>
        </a:p>
      </dsp:txBody>
      <dsp:txXfrm>
        <a:off x="554868" y="378054"/>
        <a:ext cx="7504465" cy="756502"/>
      </dsp:txXfrm>
    </dsp:sp>
    <dsp:sp modelId="{4AE15100-E4E8-42FA-BB80-0AE4EB43CE2F}">
      <dsp:nvSpPr>
        <dsp:cNvPr id="0" name=""/>
        <dsp:cNvSpPr/>
      </dsp:nvSpPr>
      <dsp:spPr>
        <a:xfrm>
          <a:off x="82054" y="283491"/>
          <a:ext cx="945628" cy="94562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42B19E22-8021-4867-963D-2778FBF88BB7}">
      <dsp:nvSpPr>
        <dsp:cNvPr id="0" name=""/>
        <dsp:cNvSpPr/>
      </dsp:nvSpPr>
      <dsp:spPr>
        <a:xfrm>
          <a:off x="988588" y="1513005"/>
          <a:ext cx="7070745" cy="756502"/>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474"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solidFill>
                <a:schemeClr val="tx1"/>
              </a:solidFill>
            </a:rPr>
            <a:t>MOUs</a:t>
          </a:r>
        </a:p>
      </dsp:txBody>
      <dsp:txXfrm>
        <a:off x="988588" y="1513005"/>
        <a:ext cx="7070745" cy="756502"/>
      </dsp:txXfrm>
    </dsp:sp>
    <dsp:sp modelId="{E79FCF49-6B14-4C6F-91B8-C35592B6D52A}">
      <dsp:nvSpPr>
        <dsp:cNvPr id="0" name=""/>
        <dsp:cNvSpPr/>
      </dsp:nvSpPr>
      <dsp:spPr>
        <a:xfrm>
          <a:off x="515774" y="1418442"/>
          <a:ext cx="945628" cy="94562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9548E9F3-F1A5-4F13-8E8F-D1B638AEA24E}">
      <dsp:nvSpPr>
        <dsp:cNvPr id="0" name=""/>
        <dsp:cNvSpPr/>
      </dsp:nvSpPr>
      <dsp:spPr>
        <a:xfrm>
          <a:off x="988588" y="2647956"/>
          <a:ext cx="7070745" cy="756502"/>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474"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solidFill>
                <a:schemeClr val="tx1"/>
              </a:solidFill>
            </a:rPr>
            <a:t>Organizational Charts</a:t>
          </a:r>
        </a:p>
      </dsp:txBody>
      <dsp:txXfrm>
        <a:off x="988588" y="2647956"/>
        <a:ext cx="7070745" cy="756502"/>
      </dsp:txXfrm>
    </dsp:sp>
    <dsp:sp modelId="{D893FDBB-72D8-4493-8123-D5EBF6366230}">
      <dsp:nvSpPr>
        <dsp:cNvPr id="0" name=""/>
        <dsp:cNvSpPr/>
      </dsp:nvSpPr>
      <dsp:spPr>
        <a:xfrm>
          <a:off x="515774" y="2553393"/>
          <a:ext cx="945628" cy="94562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 modelId="{4A89BAF3-D7BA-47C4-9EB4-1D88C5045686}">
      <dsp:nvSpPr>
        <dsp:cNvPr id="0" name=""/>
        <dsp:cNvSpPr/>
      </dsp:nvSpPr>
      <dsp:spPr>
        <a:xfrm>
          <a:off x="554868" y="3782907"/>
          <a:ext cx="7504465" cy="756502"/>
        </a:xfrm>
        <a:prstGeom prst="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474" tIns="99060" rIns="99060" bIns="99060" numCol="1" spcCol="1270" anchor="ctr" anchorCtr="0">
          <a:noAutofit/>
        </a:bodyPr>
        <a:lstStyle/>
        <a:p>
          <a:pPr marL="0" lvl="0" indent="0" algn="l" defTabSz="1733550">
            <a:lnSpc>
              <a:spcPct val="90000"/>
            </a:lnSpc>
            <a:spcBef>
              <a:spcPct val="0"/>
            </a:spcBef>
            <a:spcAft>
              <a:spcPct val="35000"/>
            </a:spcAft>
            <a:buNone/>
          </a:pPr>
          <a:r>
            <a:rPr lang="en-US" sz="3900" kern="1200" dirty="0">
              <a:solidFill>
                <a:schemeClr val="tx1"/>
              </a:solidFill>
            </a:rPr>
            <a:t>Salary and Benefit Information</a:t>
          </a:r>
        </a:p>
      </dsp:txBody>
      <dsp:txXfrm>
        <a:off x="554868" y="3782907"/>
        <a:ext cx="7504465" cy="756502"/>
      </dsp:txXfrm>
    </dsp:sp>
    <dsp:sp modelId="{778DBFC7-4877-471C-A882-CF47BA1C4EFB}">
      <dsp:nvSpPr>
        <dsp:cNvPr id="0" name=""/>
        <dsp:cNvSpPr/>
      </dsp:nvSpPr>
      <dsp:spPr>
        <a:xfrm>
          <a:off x="82054" y="3688344"/>
          <a:ext cx="945628" cy="945628"/>
        </a:xfrm>
        <a:prstGeom prst="ellipse">
          <a:avLst/>
        </a:prstGeom>
        <a:solidFill>
          <a:srgbClr val="F79646"/>
        </a:solidFill>
        <a:ln w="12700" cap="flat" cmpd="sng" algn="ctr">
          <a:solidFill>
            <a:srgbClr val="F79646"/>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D36AE-0F3A-4D79-83B3-254767132D24}">
      <dsp:nvSpPr>
        <dsp:cNvPr id="0" name=""/>
        <dsp:cNvSpPr/>
      </dsp:nvSpPr>
      <dsp:spPr>
        <a:xfrm>
          <a:off x="3546" y="936884"/>
          <a:ext cx="3457472" cy="1296000"/>
        </a:xfrm>
        <a:prstGeom prst="rect">
          <a:avLst/>
        </a:prstGeom>
        <a:solidFill>
          <a:srgbClr val="9BBB59"/>
        </a:solidFill>
        <a:ln w="12700" cap="flat" cmpd="sng" algn="ctr">
          <a:solidFill>
            <a:srgbClr val="9BBB5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Median	</a:t>
          </a:r>
        </a:p>
      </dsp:txBody>
      <dsp:txXfrm>
        <a:off x="3546" y="936884"/>
        <a:ext cx="3457472" cy="1296000"/>
      </dsp:txXfrm>
    </dsp:sp>
    <dsp:sp modelId="{32C57241-B4C7-4BDE-9C75-951F693DA0D5}">
      <dsp:nvSpPr>
        <dsp:cNvPr id="0" name=""/>
        <dsp:cNvSpPr/>
      </dsp:nvSpPr>
      <dsp:spPr>
        <a:xfrm>
          <a:off x="3546" y="2232884"/>
          <a:ext cx="3457472" cy="19764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Midpoint</a:t>
          </a:r>
        </a:p>
        <a:p>
          <a:pPr marL="285750" lvl="1" indent="-285750" algn="l" defTabSz="1689100">
            <a:lnSpc>
              <a:spcPct val="90000"/>
            </a:lnSpc>
            <a:spcBef>
              <a:spcPct val="0"/>
            </a:spcBef>
            <a:spcAft>
              <a:spcPct val="15000"/>
            </a:spcAft>
            <a:buChar char="•"/>
          </a:pPr>
          <a:r>
            <a:rPr lang="en-US" sz="3800" kern="1200" dirty="0"/>
            <a:t>Not Skewed</a:t>
          </a:r>
        </a:p>
      </dsp:txBody>
      <dsp:txXfrm>
        <a:off x="3546" y="2232884"/>
        <a:ext cx="3457472" cy="1976400"/>
      </dsp:txXfrm>
    </dsp:sp>
    <dsp:sp modelId="{FD9A94A8-9226-4F4F-9F0A-2D0F95DF35E7}">
      <dsp:nvSpPr>
        <dsp:cNvPr id="0" name=""/>
        <dsp:cNvSpPr/>
      </dsp:nvSpPr>
      <dsp:spPr>
        <a:xfrm>
          <a:off x="3945064" y="936884"/>
          <a:ext cx="3457472" cy="1296000"/>
        </a:xfrm>
        <a:prstGeom prst="rect">
          <a:avLst/>
        </a:prstGeom>
        <a:solidFill>
          <a:srgbClr val="9BBB59"/>
        </a:solidFill>
        <a:ln w="12700" cap="flat" cmpd="sng" algn="ctr">
          <a:solidFill>
            <a:srgbClr val="9BBB5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Average</a:t>
          </a:r>
        </a:p>
      </dsp:txBody>
      <dsp:txXfrm>
        <a:off x="3945064" y="936884"/>
        <a:ext cx="3457472" cy="1296000"/>
      </dsp:txXfrm>
    </dsp:sp>
    <dsp:sp modelId="{9CD5C728-EDDA-4D31-81C8-18322FA76018}">
      <dsp:nvSpPr>
        <dsp:cNvPr id="0" name=""/>
        <dsp:cNvSpPr/>
      </dsp:nvSpPr>
      <dsp:spPr>
        <a:xfrm>
          <a:off x="3945064" y="2232884"/>
          <a:ext cx="3457472" cy="19764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Arithmetic Mean</a:t>
          </a:r>
        </a:p>
      </dsp:txBody>
      <dsp:txXfrm>
        <a:off x="3945064" y="2232884"/>
        <a:ext cx="3457472" cy="1976400"/>
      </dsp:txXfrm>
    </dsp:sp>
    <dsp:sp modelId="{888EDBC1-77E7-470F-90A8-77E16B95E8E7}">
      <dsp:nvSpPr>
        <dsp:cNvPr id="0" name=""/>
        <dsp:cNvSpPr/>
      </dsp:nvSpPr>
      <dsp:spPr>
        <a:xfrm>
          <a:off x="7886583" y="936884"/>
          <a:ext cx="3457472" cy="1296000"/>
        </a:xfrm>
        <a:prstGeom prst="rect">
          <a:avLst/>
        </a:prstGeom>
        <a:solidFill>
          <a:srgbClr val="9BBB59"/>
        </a:solidFill>
        <a:ln w="12700" cap="flat" cmpd="sng" algn="ctr">
          <a:solidFill>
            <a:srgbClr val="9BBB5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Percentages</a:t>
          </a:r>
        </a:p>
      </dsp:txBody>
      <dsp:txXfrm>
        <a:off x="7886583" y="936884"/>
        <a:ext cx="3457472" cy="1296000"/>
      </dsp:txXfrm>
    </dsp:sp>
    <dsp:sp modelId="{B5B620D5-5ACB-4CAB-8BAC-D75755D22F79}">
      <dsp:nvSpPr>
        <dsp:cNvPr id="0" name=""/>
        <dsp:cNvSpPr/>
      </dsp:nvSpPr>
      <dsp:spPr>
        <a:xfrm>
          <a:off x="7886583" y="2232884"/>
          <a:ext cx="3457472" cy="1976400"/>
        </a:xfrm>
        <a:prstGeom prst="rect">
          <a:avLst/>
        </a:prstGeom>
        <a:solidFill>
          <a:schemeClr val="bg1">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en-US" sz="3800" kern="1200" dirty="0"/>
            <a:t>Above/Below</a:t>
          </a:r>
        </a:p>
      </dsp:txBody>
      <dsp:txXfrm>
        <a:off x="7886583" y="2232884"/>
        <a:ext cx="3457472" cy="19764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DB76D6F0-9A60-452B-A060-4251A0CDF884}" type="datetimeFigureOut">
              <a:rPr lang="en-US" smtClean="0"/>
              <a:t>1/20/2017</a:t>
            </a:fld>
            <a:endParaRPr lang="en-US" dirty="0"/>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15237042-9AAB-4C6C-B649-E66BDD1DDE1F}" type="slidenum">
              <a:rPr lang="en-US" smtClean="0"/>
              <a:t>‹#›</a:t>
            </a:fld>
            <a:endParaRPr lang="en-US" dirty="0"/>
          </a:p>
        </p:txBody>
      </p:sp>
    </p:spTree>
    <p:extLst>
      <p:ext uri="{BB962C8B-B14F-4D97-AF65-F5344CB8AC3E}">
        <p14:creationId xmlns:p14="http://schemas.microsoft.com/office/powerpoint/2010/main" val="149971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F9C00B84-4466-43CB-92EE-9ECB74DD436E}" type="datetimeFigureOut">
              <a:rPr lang="en-US" smtClean="0"/>
              <a:t>1/20/2017</a:t>
            </a:fld>
            <a:endParaRPr lang="en-US" dirty="0"/>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FD3C5E12-5E5F-41BC-B2E8-4B688F948238}" type="slidenum">
              <a:rPr lang="en-US" smtClean="0"/>
              <a:t>‹#›</a:t>
            </a:fld>
            <a:endParaRPr lang="en-US" dirty="0"/>
          </a:p>
        </p:txBody>
      </p:sp>
    </p:spTree>
    <p:extLst>
      <p:ext uri="{BB962C8B-B14F-4D97-AF65-F5344CB8AC3E}">
        <p14:creationId xmlns:p14="http://schemas.microsoft.com/office/powerpoint/2010/main" val="400754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a:t>
            </a:fld>
            <a:endParaRPr lang="en-US" dirty="0"/>
          </a:p>
        </p:txBody>
      </p:sp>
    </p:spTree>
    <p:extLst>
      <p:ext uri="{BB962C8B-B14F-4D97-AF65-F5344CB8AC3E}">
        <p14:creationId xmlns:p14="http://schemas.microsoft.com/office/powerpoint/2010/main" val="3382591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fully understand that you need to balance daily competing demands. However, i</a:t>
            </a:r>
            <a:r>
              <a:rPr lang="en-US" baseline="0" dirty="0"/>
              <a:t>n order for this study to be completed within the desired time frame, your supervisors will allow you the time to thoroughly complete your PDQ and participate in any interviews, if necessary. If you feel that you are not able to complete the PDQ within the desired time frame, please see your supervisor right away.</a:t>
            </a: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10</a:t>
            </a:fld>
            <a:endParaRPr lang="en-US" dirty="0"/>
          </a:p>
        </p:txBody>
      </p:sp>
    </p:spTree>
    <p:extLst>
      <p:ext uri="{BB962C8B-B14F-4D97-AF65-F5344CB8AC3E}">
        <p14:creationId xmlns:p14="http://schemas.microsoft.com/office/powerpoint/2010/main" val="4000541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11</a:t>
            </a:fld>
            <a:endParaRPr lang="en-US" dirty="0"/>
          </a:p>
        </p:txBody>
      </p:sp>
    </p:spTree>
    <p:extLst>
      <p:ext uri="{BB962C8B-B14F-4D97-AF65-F5344CB8AC3E}">
        <p14:creationId xmlns:p14="http://schemas.microsoft.com/office/powerpoint/2010/main" val="2794938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cs typeface="Times New Roman" panose="02020603050405020304" pitchFamily="18" charset="0"/>
              </a:rPr>
              <a:t>2.1 Name and Title of immediate supervisor; list other staff members that report to your immediate supervisor</a:t>
            </a:r>
          </a:p>
          <a:p>
            <a:pPr eaLnBrk="1" hangingPunct="1"/>
            <a:r>
              <a:rPr lang="en-US" altLang="en-US" dirty="0">
                <a:cs typeface="Times New Roman" panose="02020603050405020304" pitchFamily="18" charset="0"/>
              </a:rPr>
              <a:t>2.2 Name and Title of the employees that you directly supervise</a:t>
            </a:r>
          </a:p>
          <a:p>
            <a:pPr eaLnBrk="1" hangingPunct="1"/>
            <a:r>
              <a:rPr lang="en-US" altLang="en-US" dirty="0">
                <a:cs typeface="Times New Roman" panose="02020603050405020304" pitchFamily="18" charset="0"/>
              </a:rPr>
              <a:t>2.3 Describe work decisions </a:t>
            </a:r>
          </a:p>
          <a:p>
            <a:pPr lvl="2" eaLnBrk="1" hangingPunct="1"/>
            <a:r>
              <a:rPr lang="en-US" altLang="en-US" dirty="0">
                <a:cs typeface="Times New Roman" panose="02020603050405020304" pitchFamily="18" charset="0"/>
              </a:rPr>
              <a:t>adhering to stated policies and procedures</a:t>
            </a:r>
          </a:p>
          <a:p>
            <a:pPr eaLnBrk="1" hangingPunct="1">
              <a:buClr>
                <a:srgbClr val="A21902"/>
              </a:buClr>
            </a:pPr>
            <a:r>
              <a:rPr lang="en-US" altLang="en-US" dirty="0">
                <a:cs typeface="Times New Roman" panose="02020603050405020304" pitchFamily="18" charset="0"/>
              </a:rPr>
              <a:t>2.4 Decisions that you refer to your supervisor, or other departments </a:t>
            </a:r>
          </a:p>
          <a:p>
            <a:pPr lvl="2" eaLnBrk="1" hangingPunct="1">
              <a:buClr>
                <a:srgbClr val="A21902"/>
              </a:buClr>
            </a:pPr>
            <a:r>
              <a:rPr lang="en-US" altLang="en-US" dirty="0">
                <a:cs typeface="Times New Roman" panose="02020603050405020304" pitchFamily="18" charset="0"/>
              </a:rPr>
              <a:t>decisions outside procedures and policies</a:t>
            </a:r>
          </a:p>
          <a:p>
            <a:pPr eaLnBrk="1" hangingPunct="1">
              <a:buClr>
                <a:srgbClr val="A21902"/>
              </a:buClr>
            </a:pPr>
            <a:r>
              <a:rPr lang="en-US" altLang="en-US" dirty="0">
                <a:cs typeface="Times New Roman" panose="02020603050405020304" pitchFamily="18" charset="0"/>
              </a:rPr>
              <a:t>2.5 Review of work – </a:t>
            </a:r>
          </a:p>
          <a:p>
            <a:pPr lvl="2" eaLnBrk="1" hangingPunct="1">
              <a:buClr>
                <a:srgbClr val="A21902"/>
              </a:buClr>
            </a:pPr>
            <a:r>
              <a:rPr lang="en-US" altLang="en-US" dirty="0">
                <a:cs typeface="Times New Roman" panose="02020603050405020304" pitchFamily="18" charset="0"/>
              </a:rPr>
              <a:t>not performance review</a:t>
            </a:r>
          </a:p>
          <a:p>
            <a:pPr lvl="2" eaLnBrk="1" hangingPunct="1">
              <a:buClr>
                <a:srgbClr val="A21902"/>
              </a:buClr>
            </a:pPr>
            <a:r>
              <a:rPr lang="en-US" altLang="en-US" dirty="0">
                <a:cs typeface="Times New Roman" panose="02020603050405020304" pitchFamily="18" charset="0"/>
              </a:rPr>
              <a:t>Example: weekly status, etc.</a:t>
            </a:r>
          </a:p>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12</a:t>
            </a:fld>
            <a:endParaRPr lang="en-US" dirty="0"/>
          </a:p>
        </p:txBody>
      </p:sp>
    </p:spTree>
    <p:extLst>
      <p:ext uri="{BB962C8B-B14F-4D97-AF65-F5344CB8AC3E}">
        <p14:creationId xmlns:p14="http://schemas.microsoft.com/office/powerpoint/2010/main" val="405527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rgbClr val="A21902"/>
              </a:buClr>
            </a:pPr>
            <a:r>
              <a:rPr lang="en-US" altLang="en-US" dirty="0">
                <a:cs typeface="Times New Roman" panose="02020603050405020304" pitchFamily="18" charset="0"/>
              </a:rPr>
              <a:t>4.0 Equipment </a:t>
            </a:r>
          </a:p>
          <a:p>
            <a:pPr lvl="2" eaLnBrk="1" hangingPunct="1">
              <a:buClr>
                <a:srgbClr val="A21902"/>
              </a:buClr>
            </a:pPr>
            <a:r>
              <a:rPr lang="en-US" altLang="en-US" dirty="0">
                <a:cs typeface="Times New Roman" panose="02020603050405020304" pitchFamily="18" charset="0"/>
              </a:rPr>
              <a:t>Example: computer, hand tools, power tools, etc.</a:t>
            </a:r>
          </a:p>
          <a:p>
            <a:pPr eaLnBrk="1" hangingPunct="1">
              <a:buClr>
                <a:srgbClr val="A21902"/>
              </a:buClr>
            </a:pPr>
            <a:r>
              <a:rPr lang="en-US" altLang="en-US" dirty="0">
                <a:cs typeface="Times New Roman" panose="02020603050405020304" pitchFamily="18" charset="0"/>
              </a:rPr>
              <a:t>5.0 Contacts </a:t>
            </a:r>
          </a:p>
          <a:p>
            <a:pPr lvl="2" eaLnBrk="1" hangingPunct="1">
              <a:buClr>
                <a:srgbClr val="A21902"/>
              </a:buClr>
            </a:pPr>
            <a:r>
              <a:rPr lang="en-US" altLang="en-US" dirty="0">
                <a:cs typeface="Times New Roman" panose="02020603050405020304" pitchFamily="18" charset="0"/>
              </a:rPr>
              <a:t>List internal and external contacts (other than supervisor and coworkers) throughout course of your work</a:t>
            </a:r>
          </a:p>
          <a:p>
            <a:pPr eaLnBrk="1" hangingPunct="1">
              <a:buClr>
                <a:srgbClr val="A21902"/>
              </a:buClr>
            </a:pPr>
            <a:r>
              <a:rPr lang="en-US" altLang="en-US" dirty="0">
                <a:cs typeface="Times New Roman" panose="02020603050405020304" pitchFamily="18" charset="0"/>
              </a:rPr>
              <a:t>6.0 Budget  </a:t>
            </a:r>
          </a:p>
          <a:p>
            <a:pPr lvl="2" eaLnBrk="1" hangingPunct="1">
              <a:buClr>
                <a:srgbClr val="A21902"/>
              </a:buClr>
            </a:pPr>
            <a:r>
              <a:rPr lang="en-US" altLang="en-US" dirty="0">
                <a:cs typeface="Times New Roman" panose="02020603050405020304" pitchFamily="18" charset="0"/>
              </a:rPr>
              <a:t>$ amount under your control</a:t>
            </a:r>
          </a:p>
          <a:p>
            <a:pPr lvl="2" eaLnBrk="1" hangingPunct="1">
              <a:buClr>
                <a:srgbClr val="A21902"/>
              </a:buClr>
            </a:pPr>
            <a:r>
              <a:rPr lang="en-US" altLang="en-US" dirty="0">
                <a:cs typeface="Times New Roman" panose="02020603050405020304" pitchFamily="18" charset="0"/>
              </a:rPr>
              <a:t>Control over expenditures &amp; revenue generation</a:t>
            </a:r>
          </a:p>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13</a:t>
            </a:fld>
            <a:endParaRPr lang="en-US" dirty="0"/>
          </a:p>
        </p:txBody>
      </p:sp>
    </p:spTree>
    <p:extLst>
      <p:ext uri="{BB962C8B-B14F-4D97-AF65-F5344CB8AC3E}">
        <p14:creationId xmlns:p14="http://schemas.microsoft.com/office/powerpoint/2010/main" val="638417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rgbClr val="A21902"/>
              </a:buClr>
              <a:buFontTx/>
              <a:buChar char="•"/>
            </a:pPr>
            <a:r>
              <a:rPr lang="en-US" altLang="en-US" dirty="0">
                <a:cs typeface="Times New Roman" panose="02020603050405020304" pitchFamily="18" charset="0"/>
              </a:rPr>
              <a:t>Start with the most important duties</a:t>
            </a:r>
            <a:endParaRPr lang="en-US" altLang="en-US" sz="600" dirty="0">
              <a:cs typeface="Times New Roman" panose="02020603050405020304" pitchFamily="18" charset="0"/>
            </a:endParaRPr>
          </a:p>
          <a:p>
            <a:pPr eaLnBrk="1" hangingPunct="1">
              <a:buClr>
                <a:srgbClr val="A21902"/>
              </a:buClr>
              <a:buFontTx/>
              <a:buChar char="•"/>
            </a:pPr>
            <a:r>
              <a:rPr lang="en-US" altLang="en-US" dirty="0">
                <a:cs typeface="Times New Roman" panose="02020603050405020304" pitchFamily="18" charset="0"/>
              </a:rPr>
              <a:t>Begin each statement with an </a:t>
            </a:r>
            <a:r>
              <a:rPr lang="en-US" altLang="en-US" i="1" dirty="0">
                <a:cs typeface="Times New Roman" panose="02020603050405020304" pitchFamily="18" charset="0"/>
              </a:rPr>
              <a:t>action</a:t>
            </a:r>
            <a:r>
              <a:rPr lang="en-US" altLang="en-US" dirty="0">
                <a:cs typeface="Times New Roman" panose="02020603050405020304" pitchFamily="18" charset="0"/>
              </a:rPr>
              <a:t> verb</a:t>
            </a:r>
          </a:p>
          <a:p>
            <a:pPr eaLnBrk="1" hangingPunct="1">
              <a:buClr>
                <a:srgbClr val="A21902"/>
              </a:buClr>
              <a:buFontTx/>
              <a:buChar char="•"/>
            </a:pPr>
            <a:r>
              <a:rPr lang="en-US" altLang="en-US" dirty="0">
                <a:cs typeface="Times New Roman" panose="02020603050405020304" pitchFamily="18" charset="0"/>
              </a:rPr>
              <a:t>List duties </a:t>
            </a:r>
          </a:p>
          <a:p>
            <a:pPr eaLnBrk="1" hangingPunct="1">
              <a:buClr>
                <a:srgbClr val="A21902"/>
              </a:buClr>
              <a:buFontTx/>
              <a:buChar char="•"/>
            </a:pPr>
            <a:r>
              <a:rPr lang="en-US" altLang="en-US" dirty="0">
                <a:cs typeface="Times New Roman" panose="02020603050405020304" pitchFamily="18" charset="0"/>
              </a:rPr>
              <a:t>Assign “Time,” “Frequency,” and “Importance” to each duty</a:t>
            </a:r>
          </a:p>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14</a:t>
            </a:fld>
            <a:endParaRPr lang="en-US" dirty="0"/>
          </a:p>
        </p:txBody>
      </p:sp>
    </p:spTree>
    <p:extLst>
      <p:ext uri="{BB962C8B-B14F-4D97-AF65-F5344CB8AC3E}">
        <p14:creationId xmlns:p14="http://schemas.microsoft.com/office/powerpoint/2010/main" val="1951602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Abilities required to perform your job.</a:t>
            </a:r>
          </a:p>
          <a:p>
            <a:pPr eaLnBrk="1" hangingPunct="1"/>
            <a:r>
              <a:rPr lang="en-US" altLang="en-US" dirty="0"/>
              <a:t>8.0</a:t>
            </a:r>
          </a:p>
          <a:p>
            <a:pPr eaLnBrk="1" hangingPunct="1"/>
            <a:r>
              <a:rPr lang="en-US" altLang="en-US" dirty="0"/>
              <a:t>9.0 Changes in Responsibilities</a:t>
            </a:r>
          </a:p>
          <a:p>
            <a:pPr eaLnBrk="1" hangingPunct="1"/>
            <a:r>
              <a:rPr lang="en-US" altLang="en-US" dirty="0"/>
              <a:t>10.0 Sensory Demands</a:t>
            </a:r>
          </a:p>
          <a:p>
            <a:pPr eaLnBrk="1" hangingPunct="1"/>
            <a:r>
              <a:rPr lang="en-US" altLang="en-US" dirty="0"/>
              <a:t>11.0 Physical Demands</a:t>
            </a:r>
          </a:p>
          <a:p>
            <a:pPr eaLnBrk="1" hangingPunct="1"/>
            <a:r>
              <a:rPr lang="en-US" altLang="en-US" dirty="0"/>
              <a:t>12.0 Environmental Conditions</a:t>
            </a:r>
          </a:p>
          <a:p>
            <a:pPr eaLnBrk="1" hangingPunct="1">
              <a:buClr>
                <a:srgbClr val="A21902"/>
              </a:buClr>
            </a:pPr>
            <a:r>
              <a:rPr lang="en-US" altLang="en-US" dirty="0"/>
              <a:t>13.0 Education/Experience/Licenses/Certs:</a:t>
            </a:r>
            <a:endParaRPr lang="en-US" altLang="en-US" dirty="0">
              <a:cs typeface="Times New Roman" panose="02020603050405020304" pitchFamily="18" charset="0"/>
            </a:endParaRPr>
          </a:p>
          <a:p>
            <a:pPr lvl="1" eaLnBrk="1" hangingPunct="1">
              <a:buClr>
                <a:srgbClr val="A21902"/>
              </a:buClr>
            </a:pPr>
            <a:r>
              <a:rPr lang="en-US" altLang="en-US" dirty="0">
                <a:cs typeface="Times New Roman" panose="02020603050405020304" pitchFamily="18" charset="0"/>
              </a:rPr>
              <a:t>Current description as base </a:t>
            </a:r>
          </a:p>
          <a:p>
            <a:pPr lvl="1" eaLnBrk="1" hangingPunct="1">
              <a:buClr>
                <a:srgbClr val="A21902"/>
              </a:buClr>
            </a:pPr>
            <a:r>
              <a:rPr lang="en-US" altLang="en-US" dirty="0">
                <a:cs typeface="Times New Roman" panose="02020603050405020304" pitchFamily="18" charset="0"/>
              </a:rPr>
              <a:t>Specify changes in education</a:t>
            </a:r>
          </a:p>
          <a:p>
            <a:pPr lvl="2" eaLnBrk="1" hangingPunct="1">
              <a:buClr>
                <a:srgbClr val="A21902"/>
              </a:buClr>
            </a:pPr>
            <a:r>
              <a:rPr lang="en-US" altLang="en-US" dirty="0">
                <a:cs typeface="Times New Roman" panose="02020603050405020304" pitchFamily="18" charset="0"/>
              </a:rPr>
              <a:t>High School Diploma, Associate’s Degree, Bachelor’s Degree, etc.</a:t>
            </a:r>
          </a:p>
          <a:p>
            <a:pPr lvl="1" eaLnBrk="1" hangingPunct="1">
              <a:buClr>
                <a:srgbClr val="A21902"/>
              </a:buClr>
            </a:pPr>
            <a:r>
              <a:rPr lang="en-US" altLang="en-US" dirty="0">
                <a:cs typeface="Times New Roman" panose="02020603050405020304" pitchFamily="18" charset="0"/>
              </a:rPr>
              <a:t>Specify changes in years of experience </a:t>
            </a:r>
          </a:p>
          <a:p>
            <a:pPr eaLnBrk="1" hangingPunct="1"/>
            <a:endParaRPr lang="en-US" altLang="en-US" dirty="0"/>
          </a:p>
          <a:p>
            <a:pPr eaLnBrk="1" hangingPunct="1"/>
            <a:r>
              <a:rPr lang="en-US" altLang="en-US" dirty="0"/>
              <a:t>14.0 </a:t>
            </a:r>
          </a:p>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15</a:t>
            </a:fld>
            <a:endParaRPr lang="en-US" dirty="0"/>
          </a:p>
        </p:txBody>
      </p:sp>
    </p:spTree>
    <p:extLst>
      <p:ext uri="{BB962C8B-B14F-4D97-AF65-F5344CB8AC3E}">
        <p14:creationId xmlns:p14="http://schemas.microsoft.com/office/powerpoint/2010/main" val="1994755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rgbClr val="A21902"/>
              </a:buClr>
              <a:buFontTx/>
              <a:buChar char="•"/>
            </a:pPr>
            <a:r>
              <a:rPr lang="en-US" altLang="en-US" dirty="0">
                <a:cs typeface="Times New Roman" panose="02020603050405020304" pitchFamily="18" charset="0"/>
              </a:rPr>
              <a:t>Supervisors will review the PDQ</a:t>
            </a:r>
          </a:p>
          <a:p>
            <a:pPr eaLnBrk="1" hangingPunct="1">
              <a:buClr>
                <a:srgbClr val="A21902"/>
              </a:buClr>
              <a:buFontTx/>
              <a:buChar char="•"/>
            </a:pPr>
            <a:r>
              <a:rPr lang="en-US" altLang="en-US" dirty="0">
                <a:cs typeface="Times New Roman" panose="02020603050405020304" pitchFamily="18" charset="0"/>
              </a:rPr>
              <a:t>This is </a:t>
            </a:r>
            <a:r>
              <a:rPr lang="en-US" altLang="en-US" b="1" dirty="0">
                <a:cs typeface="Times New Roman" panose="02020603050405020304" pitchFamily="18" charset="0"/>
              </a:rPr>
              <a:t>not</a:t>
            </a:r>
            <a:r>
              <a:rPr lang="en-US" altLang="en-US" dirty="0">
                <a:cs typeface="Times New Roman" panose="02020603050405020304" pitchFamily="18" charset="0"/>
              </a:rPr>
              <a:t> a performance evaluation</a:t>
            </a:r>
          </a:p>
          <a:p>
            <a:pPr eaLnBrk="1" hangingPunct="1">
              <a:buClr>
                <a:srgbClr val="A21902"/>
              </a:buClr>
              <a:buFontTx/>
              <a:buChar char="•"/>
            </a:pPr>
            <a:r>
              <a:rPr lang="en-US" altLang="en-US" dirty="0">
                <a:cs typeface="Times New Roman" panose="02020603050405020304" pitchFamily="18" charset="0"/>
              </a:rPr>
              <a:t>Supervisors will not make any content changes to what you have completed</a:t>
            </a:r>
          </a:p>
          <a:p>
            <a:pPr eaLnBrk="1" hangingPunct="1">
              <a:buClr>
                <a:srgbClr val="A21902"/>
              </a:buClr>
              <a:buFontTx/>
              <a:buChar char="•"/>
            </a:pPr>
            <a:r>
              <a:rPr lang="en-US" altLang="en-US" dirty="0">
                <a:cs typeface="Times New Roman" panose="02020603050405020304" pitchFamily="18" charset="0"/>
              </a:rPr>
              <a:t>Supervisors will be able to comment on the last page of the PDQ</a:t>
            </a:r>
          </a:p>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16</a:t>
            </a:fld>
            <a:endParaRPr lang="en-US" dirty="0"/>
          </a:p>
        </p:txBody>
      </p:sp>
    </p:spTree>
    <p:extLst>
      <p:ext uri="{BB962C8B-B14F-4D97-AF65-F5344CB8AC3E}">
        <p14:creationId xmlns:p14="http://schemas.microsoft.com/office/powerpoint/2010/main" val="4127377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17</a:t>
            </a:fld>
            <a:endParaRPr lang="en-US" dirty="0"/>
          </a:p>
        </p:txBody>
      </p:sp>
    </p:spTree>
    <p:extLst>
      <p:ext uri="{BB962C8B-B14F-4D97-AF65-F5344CB8AC3E}">
        <p14:creationId xmlns:p14="http://schemas.microsoft.com/office/powerpoint/2010/main" val="3000351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18</a:t>
            </a:fld>
            <a:endParaRPr lang="en-US" dirty="0"/>
          </a:p>
        </p:txBody>
      </p:sp>
    </p:spTree>
    <p:extLst>
      <p:ext uri="{BB962C8B-B14F-4D97-AF65-F5344CB8AC3E}">
        <p14:creationId xmlns:p14="http://schemas.microsoft.com/office/powerpoint/2010/main" val="440289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Included</a:t>
            </a:r>
            <a:r>
              <a:rPr lang="en-US" baseline="0" dirty="0"/>
              <a:t> in Analysis:</a:t>
            </a:r>
          </a:p>
          <a:p>
            <a:r>
              <a:rPr lang="en-US" sz="1200" kern="1200" dirty="0">
                <a:solidFill>
                  <a:schemeClr val="tx1"/>
                </a:solidFill>
                <a:effectLst/>
                <a:latin typeface="+mn-lt"/>
                <a:ea typeface="+mn-ea"/>
                <a:cs typeface="+mn-cs"/>
              </a:rPr>
              <a:t>1.  Geographic Proximity Comparison</a:t>
            </a:r>
          </a:p>
          <a:p>
            <a:r>
              <a:rPr lang="en-US" sz="1200" kern="1200" dirty="0">
                <a:solidFill>
                  <a:schemeClr val="tx1"/>
                </a:solidFill>
                <a:effectLst/>
                <a:latin typeface="+mn-lt"/>
                <a:ea typeface="+mn-ea"/>
                <a:cs typeface="+mn-cs"/>
              </a:rPr>
              <a:t>2.  Authorized Number</a:t>
            </a:r>
            <a:r>
              <a:rPr lang="en-US" sz="1200" kern="1200" baseline="0" dirty="0">
                <a:solidFill>
                  <a:schemeClr val="tx1"/>
                </a:solidFill>
                <a:effectLst/>
                <a:latin typeface="+mn-lt"/>
                <a:ea typeface="+mn-ea"/>
                <a:cs typeface="+mn-cs"/>
              </a:rPr>
              <a:t> of Employees to</a:t>
            </a:r>
            <a:r>
              <a:rPr lang="en-US" sz="1200" kern="1200" dirty="0">
                <a:solidFill>
                  <a:schemeClr val="tx1"/>
                </a:solidFill>
                <a:effectLst/>
                <a:latin typeface="+mn-lt"/>
                <a:ea typeface="+mn-ea"/>
                <a:cs typeface="+mn-cs"/>
              </a:rPr>
              <a:t> Population Ratio Comparison</a:t>
            </a:r>
          </a:p>
          <a:p>
            <a:r>
              <a:rPr lang="en-US" sz="1200" kern="1200" dirty="0">
                <a:solidFill>
                  <a:schemeClr val="tx1"/>
                </a:solidFill>
                <a:effectLst/>
                <a:latin typeface="+mn-lt"/>
                <a:ea typeface="+mn-ea"/>
                <a:cs typeface="+mn-cs"/>
              </a:rPr>
              <a:t>3.  Agency Financial to Number of Employees Population Ratio Comparison</a:t>
            </a:r>
          </a:p>
          <a:p>
            <a:r>
              <a:rPr lang="en-US" sz="1200" kern="1200" dirty="0">
                <a:solidFill>
                  <a:schemeClr val="tx1"/>
                </a:solidFill>
                <a:effectLst/>
                <a:latin typeface="+mn-lt"/>
                <a:ea typeface="+mn-ea"/>
                <a:cs typeface="+mn-cs"/>
              </a:rPr>
              <a:t>4.  Cost of Living Average Comparison</a:t>
            </a:r>
          </a:p>
          <a:p>
            <a:r>
              <a:rPr lang="en-US" sz="1200" kern="1200" dirty="0">
                <a:solidFill>
                  <a:schemeClr val="tx1"/>
                </a:solidFill>
                <a:effectLst/>
                <a:latin typeface="+mn-lt"/>
                <a:ea typeface="+mn-ea"/>
                <a:cs typeface="+mn-cs"/>
              </a:rPr>
              <a:t>5.  Comparable Services Comparison</a:t>
            </a:r>
          </a:p>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19</a:t>
            </a:fld>
            <a:endParaRPr lang="en-US" dirty="0"/>
          </a:p>
        </p:txBody>
      </p:sp>
    </p:spTree>
    <p:extLst>
      <p:ext uri="{BB962C8B-B14F-4D97-AF65-F5344CB8AC3E}">
        <p14:creationId xmlns:p14="http://schemas.microsoft.com/office/powerpoint/2010/main" val="258884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FontTx/>
              <a:buChar char="•"/>
            </a:pPr>
            <a:r>
              <a:rPr lang="en-US" altLang="en-US" dirty="0">
                <a:cs typeface="Times New Roman" panose="02020603050405020304" pitchFamily="18" charset="0"/>
              </a:rPr>
              <a:t>A full-spectrum human resources consulting firm providing service to cities, counties, special districts, and other types of public agencies since 1984 – over 25 years!</a:t>
            </a:r>
          </a:p>
          <a:p>
            <a:pPr eaLnBrk="1" hangingPunct="1">
              <a:spcBef>
                <a:spcPct val="0"/>
              </a:spcBef>
              <a:buFontTx/>
              <a:buChar char="•"/>
            </a:pPr>
            <a:r>
              <a:rPr lang="en-US" altLang="en-US" dirty="0">
                <a:cs typeface="Times New Roman" panose="02020603050405020304" pitchFamily="18" charset="0"/>
              </a:rPr>
              <a:t>95% of our clients are public sector agencies</a:t>
            </a:r>
          </a:p>
          <a:p>
            <a:pPr eaLnBrk="1" hangingPunct="1">
              <a:spcBef>
                <a:spcPct val="0"/>
              </a:spcBef>
              <a:buFontTx/>
              <a:buChar char="•"/>
            </a:pPr>
            <a:r>
              <a:rPr lang="en-US" altLang="en-US" dirty="0">
                <a:cs typeface="Times New Roman" panose="02020603050405020304" pitchFamily="18" charset="0"/>
              </a:rPr>
              <a:t>70% of workload is comp/class studies</a:t>
            </a:r>
          </a:p>
          <a:p>
            <a:pPr eaLnBrk="1" hangingPunct="1">
              <a:spcBef>
                <a:spcPct val="0"/>
              </a:spcBef>
              <a:buFontTx/>
              <a:buChar char="•"/>
            </a:pPr>
            <a:r>
              <a:rPr lang="en-US" altLang="en-US" dirty="0">
                <a:cs typeface="Times New Roman" panose="02020603050405020304" pitchFamily="18" charset="0"/>
              </a:rPr>
              <a:t>Our methodology ensures objectivity through equal stakeholder input.</a:t>
            </a:r>
          </a:p>
          <a:p>
            <a:pPr eaLnBrk="1" hangingPunct="1">
              <a:spcBef>
                <a:spcPct val="0"/>
              </a:spcBef>
              <a:buFontTx/>
              <a:buChar char="•"/>
            </a:pPr>
            <a:r>
              <a:rPr lang="en-US" altLang="en-US" dirty="0">
                <a:cs typeface="Times New Roman" panose="02020603050405020304" pitchFamily="18" charset="0"/>
              </a:rPr>
              <a:t>We believe in a straightforward, interactive, and all-inclusive approach.</a:t>
            </a:r>
          </a:p>
          <a:p>
            <a:pPr eaLnBrk="1" hangingPunct="1">
              <a:spcBef>
                <a:spcPct val="0"/>
              </a:spcBef>
              <a:buFontTx/>
              <a:buChar char="•"/>
            </a:pPr>
            <a:r>
              <a:rPr lang="en-US" altLang="en-US" dirty="0">
                <a:cs typeface="Times New Roman" panose="02020603050405020304" pitchFamily="18" charset="0"/>
              </a:rPr>
              <a:t>Deliverables and recommendations are understood, accepted, and found fair and reasonable by employees, management, and governing bodies.</a:t>
            </a:r>
            <a:endParaRPr lang="en-US" alt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a:t>
            </a:fld>
            <a:endParaRPr lang="en-US" dirty="0"/>
          </a:p>
        </p:txBody>
      </p:sp>
    </p:spTree>
    <p:extLst>
      <p:ext uri="{BB962C8B-B14F-4D97-AF65-F5344CB8AC3E}">
        <p14:creationId xmlns:p14="http://schemas.microsoft.com/office/powerpoint/2010/main" val="3900045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t>Collect job/class descriptions, MOU’s, organizational charts, salary information via telephone, e-mail, websites, etc.</a:t>
            </a:r>
          </a:p>
          <a:p>
            <a:pPr eaLnBrk="1" hangingPunct="1">
              <a:buFontTx/>
              <a:buChar char="•"/>
            </a:pPr>
            <a:r>
              <a:rPr lang="en-US" altLang="en-US" dirty="0"/>
              <a:t>All analysis done in-house, no questionnaires.</a:t>
            </a:r>
          </a:p>
          <a:p>
            <a:pPr eaLnBrk="1" hangingPunct="1">
              <a:buFontTx/>
              <a:buChar char="•"/>
            </a:pPr>
            <a:r>
              <a:rPr lang="en-US" altLang="en-US" dirty="0"/>
              <a:t>Job description to job description – at least a 70% “match” based on whole-position analysis.</a:t>
            </a:r>
          </a:p>
          <a:p>
            <a:pPr eaLnBrk="1" hangingPunct="1">
              <a:buFontTx/>
              <a:buChar char="•"/>
            </a:pPr>
            <a:r>
              <a:rPr lang="en-US" altLang="en-US" dirty="0"/>
              <a:t>Follow-up with each comparator agency with specific questions to clarify data.</a:t>
            </a:r>
          </a:p>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20</a:t>
            </a:fld>
            <a:endParaRPr lang="en-US" dirty="0"/>
          </a:p>
        </p:txBody>
      </p:sp>
    </p:spTree>
    <p:extLst>
      <p:ext uri="{BB962C8B-B14F-4D97-AF65-F5344CB8AC3E}">
        <p14:creationId xmlns:p14="http://schemas.microsoft.com/office/powerpoint/2010/main" val="2129701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21</a:t>
            </a:fld>
            <a:endParaRPr lang="en-US" dirty="0"/>
          </a:p>
        </p:txBody>
      </p:sp>
    </p:spTree>
    <p:extLst>
      <p:ext uri="{BB962C8B-B14F-4D97-AF65-F5344CB8AC3E}">
        <p14:creationId xmlns:p14="http://schemas.microsoft.com/office/powerpoint/2010/main" val="139517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22</a:t>
            </a:fld>
            <a:endParaRPr lang="en-US" dirty="0"/>
          </a:p>
        </p:txBody>
      </p:sp>
    </p:spTree>
    <p:extLst>
      <p:ext uri="{BB962C8B-B14F-4D97-AF65-F5344CB8AC3E}">
        <p14:creationId xmlns:p14="http://schemas.microsoft.com/office/powerpoint/2010/main" val="3882389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eaLnBrk="1" hangingPunct="1">
              <a:buFontTx/>
              <a:buChar char="•"/>
            </a:pP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23</a:t>
            </a:fld>
            <a:endParaRPr lang="en-US" dirty="0"/>
          </a:p>
        </p:txBody>
      </p:sp>
    </p:spTree>
    <p:extLst>
      <p:ext uri="{BB962C8B-B14F-4D97-AF65-F5344CB8AC3E}">
        <p14:creationId xmlns:p14="http://schemas.microsoft.com/office/powerpoint/2010/main" val="1224191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24</a:t>
            </a:fld>
            <a:endParaRPr lang="en-US" dirty="0"/>
          </a:p>
        </p:txBody>
      </p:sp>
    </p:spTree>
    <p:extLst>
      <p:ext uri="{BB962C8B-B14F-4D97-AF65-F5344CB8AC3E}">
        <p14:creationId xmlns:p14="http://schemas.microsoft.com/office/powerpoint/2010/main" val="147786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altLang="en-US" dirty="0">
                <a:cs typeface="Times New Roman" panose="02020603050405020304" pitchFamily="18" charset="0"/>
              </a:rPr>
              <a:t>Classification and Compensation Study – incorporate changes that may have occurred within the organization over time </a:t>
            </a:r>
          </a:p>
          <a:p>
            <a:pPr eaLnBrk="1" hangingPunct="1">
              <a:buFontTx/>
              <a:buChar char="•"/>
            </a:pPr>
            <a:r>
              <a:rPr lang="en-US" altLang="en-US" dirty="0">
                <a:cs typeface="Times New Roman" panose="02020603050405020304" pitchFamily="18" charset="0"/>
              </a:rPr>
              <a:t>Collaborative approach – involve employees in the process from the beginning</a:t>
            </a:r>
          </a:p>
          <a:p>
            <a:pPr eaLnBrk="1" hangingPunct="1">
              <a:buFontTx/>
              <a:buChar char="•"/>
            </a:pPr>
            <a:r>
              <a:rPr lang="en-US" altLang="en-US" dirty="0">
                <a:cs typeface="Times New Roman" panose="02020603050405020304" pitchFamily="18" charset="0"/>
              </a:rPr>
              <a:t>Snapshot in time, with some view into the future</a:t>
            </a:r>
            <a:endParaRPr lang="en-US" altLang="en-US" dirty="0"/>
          </a:p>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3</a:t>
            </a:fld>
            <a:endParaRPr lang="en-US" dirty="0"/>
          </a:p>
        </p:txBody>
      </p:sp>
    </p:spTree>
    <p:extLst>
      <p:ext uri="{BB962C8B-B14F-4D97-AF65-F5344CB8AC3E}">
        <p14:creationId xmlns:p14="http://schemas.microsoft.com/office/powerpoint/2010/main" val="204104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a:buFontTx/>
              <a:buChar char="•"/>
            </a:pPr>
            <a:endParaRPr lang="en-US" altLang="en-US" dirty="0"/>
          </a:p>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4</a:t>
            </a:fld>
            <a:endParaRPr lang="en-US" dirty="0"/>
          </a:p>
        </p:txBody>
      </p:sp>
    </p:spTree>
    <p:extLst>
      <p:ext uri="{BB962C8B-B14F-4D97-AF65-F5344CB8AC3E}">
        <p14:creationId xmlns:p14="http://schemas.microsoft.com/office/powerpoint/2010/main" val="112468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5</a:t>
            </a:fld>
            <a:endParaRPr lang="en-US" dirty="0"/>
          </a:p>
        </p:txBody>
      </p:sp>
    </p:spTree>
    <p:extLst>
      <p:ext uri="{BB962C8B-B14F-4D97-AF65-F5344CB8AC3E}">
        <p14:creationId xmlns:p14="http://schemas.microsoft.com/office/powerpoint/2010/main" val="215156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i="1" dirty="0"/>
              <a:t>Position: </a:t>
            </a:r>
            <a:r>
              <a:rPr lang="en-US" altLang="en-US" dirty="0"/>
              <a:t>Duties &amp; responsibilities performed by one person.</a:t>
            </a:r>
          </a:p>
          <a:p>
            <a:pPr eaLnBrk="1" hangingPunct="1"/>
            <a:r>
              <a:rPr lang="en-US" altLang="en-US" b="1" i="1" dirty="0"/>
              <a:t>Classification:</a:t>
            </a:r>
            <a:r>
              <a:rPr lang="en-US" altLang="en-US" i="1" dirty="0"/>
              <a:t> </a:t>
            </a:r>
            <a:r>
              <a:rPr lang="en-US" altLang="en-US" dirty="0"/>
              <a:t>May contain only one position, or may consist of a number of positions that have similar core knowledge, skills, and other requirements, and the same salary range.</a:t>
            </a:r>
          </a:p>
          <a:p>
            <a:pPr eaLnBrk="1" hangingPunct="1"/>
            <a:endParaRPr lang="en-US" altLang="en-US" dirty="0"/>
          </a:p>
          <a:p>
            <a:pPr eaLnBrk="1" hangingPunct="1"/>
            <a:r>
              <a:rPr lang="en-US" altLang="en-US" dirty="0"/>
              <a:t>Relationship of Classification &amp; Compensation</a:t>
            </a:r>
          </a:p>
          <a:p>
            <a:pPr eaLnBrk="1" hangingPunct="1"/>
            <a:r>
              <a:rPr lang="en-US" altLang="en-US" b="1" i="1" dirty="0"/>
              <a:t>Classification</a:t>
            </a:r>
            <a:r>
              <a:rPr lang="en-US" altLang="en-US" i="1" dirty="0"/>
              <a:t>: </a:t>
            </a:r>
            <a:r>
              <a:rPr lang="en-US" altLang="en-US" dirty="0"/>
              <a:t>The description of work and the requirements needed to perform the work.</a:t>
            </a:r>
          </a:p>
          <a:p>
            <a:pPr eaLnBrk="1" hangingPunct="1"/>
            <a:r>
              <a:rPr lang="en-US" altLang="en-US" b="1" i="1" dirty="0"/>
              <a:t>Compensation</a:t>
            </a:r>
            <a:r>
              <a:rPr lang="en-US" altLang="en-US" i="1" dirty="0"/>
              <a:t>: </a:t>
            </a:r>
            <a:r>
              <a:rPr lang="en-US" altLang="en-US" dirty="0"/>
              <a:t>The “worth” of that work in the labor market and organization.</a:t>
            </a:r>
          </a:p>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6</a:t>
            </a:fld>
            <a:endParaRPr lang="en-US" dirty="0"/>
          </a:p>
        </p:txBody>
      </p:sp>
    </p:spTree>
    <p:extLst>
      <p:ext uri="{BB962C8B-B14F-4D97-AF65-F5344CB8AC3E}">
        <p14:creationId xmlns:p14="http://schemas.microsoft.com/office/powerpoint/2010/main" val="370969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Classification Study Methodology</a:t>
            </a:r>
          </a:p>
          <a:p>
            <a:pPr eaLnBrk="1" hangingPunct="1">
              <a:buFontTx/>
              <a:buChar char="•"/>
            </a:pPr>
            <a:r>
              <a:rPr lang="en-US" altLang="en-US" dirty="0"/>
              <a:t>Project team &amp; employee orientation meetings</a:t>
            </a:r>
          </a:p>
          <a:p>
            <a:pPr eaLnBrk="1" hangingPunct="1">
              <a:buFontTx/>
              <a:buChar char="•"/>
            </a:pPr>
            <a:r>
              <a:rPr lang="en-US" altLang="en-US" dirty="0">
                <a:cs typeface="Times New Roman" panose="02020603050405020304" pitchFamily="18" charset="0"/>
              </a:rPr>
              <a:t>Employees complete Position Description Questionnaires (PDQ) &amp; supervisors/managers review &amp; sign-off</a:t>
            </a:r>
          </a:p>
          <a:p>
            <a:pPr eaLnBrk="1" hangingPunct="1">
              <a:buFontTx/>
              <a:buChar char="•"/>
            </a:pPr>
            <a:r>
              <a:rPr lang="en-US" altLang="en-US" dirty="0">
                <a:cs typeface="Times New Roman" panose="02020603050405020304" pitchFamily="18" charset="0"/>
              </a:rPr>
              <a:t>K&amp;A reviews all PDQ’s &amp; interviews are conducted</a:t>
            </a:r>
          </a:p>
          <a:p>
            <a:pPr eaLnBrk="1" hangingPunct="1">
              <a:buFontTx/>
              <a:buChar char="•"/>
            </a:pPr>
            <a:r>
              <a:rPr lang="en-US" altLang="en-US" dirty="0"/>
              <a:t>K&amp;A conducts classification analysis, develops draft class concepts</a:t>
            </a:r>
          </a:p>
          <a:p>
            <a:pPr eaLnBrk="1" hangingPunct="1">
              <a:buFontTx/>
              <a:buChar char="•"/>
            </a:pPr>
            <a:r>
              <a:rPr lang="en-US" altLang="en-US" dirty="0">
                <a:cs typeface="Times New Roman" panose="02020603050405020304" pitchFamily="18" charset="0"/>
              </a:rPr>
              <a:t>Agency review: e</a:t>
            </a:r>
            <a:r>
              <a:rPr lang="en-US" altLang="en-US" dirty="0"/>
              <a:t>mployees and supervisors review descriptions and provide feedback/sign off</a:t>
            </a:r>
          </a:p>
          <a:p>
            <a:pPr eaLnBrk="1" hangingPunct="1">
              <a:buFontTx/>
              <a:buChar char="•"/>
            </a:pPr>
            <a:r>
              <a:rPr lang="en-US" altLang="en-US" dirty="0"/>
              <a:t>K&amp;A makes final changes </a:t>
            </a:r>
          </a:p>
          <a:p>
            <a:pPr eaLnBrk="1" hangingPunct="1">
              <a:buFontTx/>
              <a:buChar char="•"/>
            </a:pPr>
            <a:r>
              <a:rPr lang="en-US" altLang="en-US" dirty="0"/>
              <a:t>Classification descriptions finalized</a:t>
            </a:r>
          </a:p>
          <a:p>
            <a:pPr eaLnBrk="1" hangingPunct="1">
              <a:buFontTx/>
              <a:buChar char="•"/>
            </a:pPr>
            <a:r>
              <a:rPr lang="en-US" altLang="en-US" dirty="0"/>
              <a:t>Final Classification study presented to the District</a:t>
            </a:r>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7</a:t>
            </a:fld>
            <a:endParaRPr lang="en-US" dirty="0"/>
          </a:p>
        </p:txBody>
      </p:sp>
    </p:spTree>
    <p:extLst>
      <p:ext uri="{BB962C8B-B14F-4D97-AF65-F5344CB8AC3E}">
        <p14:creationId xmlns:p14="http://schemas.microsoft.com/office/powerpoint/2010/main" val="199948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8</a:t>
            </a:fld>
            <a:endParaRPr lang="en-US" dirty="0"/>
          </a:p>
        </p:txBody>
      </p:sp>
    </p:spTree>
    <p:extLst>
      <p:ext uri="{BB962C8B-B14F-4D97-AF65-F5344CB8AC3E}">
        <p14:creationId xmlns:p14="http://schemas.microsoft.com/office/powerpoint/2010/main" val="125615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C5E12-5E5F-41BC-B2E8-4B688F948238}" type="slidenum">
              <a:rPr lang="en-US" smtClean="0"/>
              <a:t>9</a:t>
            </a:fld>
            <a:endParaRPr lang="en-US" dirty="0"/>
          </a:p>
        </p:txBody>
      </p:sp>
    </p:spTree>
    <p:extLst>
      <p:ext uri="{BB962C8B-B14F-4D97-AF65-F5344CB8AC3E}">
        <p14:creationId xmlns:p14="http://schemas.microsoft.com/office/powerpoint/2010/main" val="1925264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429244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191015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258627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396308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212786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390099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40412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419595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425788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420067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82839B-3DF4-4CB8-80EC-BE138042AB23}"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3DB665-CAF9-4034-BFCF-09D368A579E3}" type="slidenum">
              <a:rPr lang="en-US" smtClean="0"/>
              <a:t>‹#›</a:t>
            </a:fld>
            <a:endParaRPr lang="en-US" dirty="0"/>
          </a:p>
        </p:txBody>
      </p:sp>
    </p:spTree>
    <p:extLst>
      <p:ext uri="{BB962C8B-B14F-4D97-AF65-F5344CB8AC3E}">
        <p14:creationId xmlns:p14="http://schemas.microsoft.com/office/powerpoint/2010/main" val="231122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accent1">
                <a:lumMod val="5000"/>
                <a:lumOff val="95000"/>
              </a:schemeClr>
            </a:gs>
            <a:gs pos="79000">
              <a:srgbClr val="FFF8E1"/>
            </a:gs>
            <a:gs pos="83000">
              <a:srgbClr val="FFF8E1"/>
            </a:gs>
            <a:gs pos="100000">
              <a:srgbClr val="FFF8E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2839B-3DF4-4CB8-80EC-BE138042AB23}" type="datetimeFigureOut">
              <a:rPr lang="en-US" smtClean="0"/>
              <a:t>1/20/2017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DB665-CAF9-4034-BFCF-09D368A579E3}" type="slidenum">
              <a:rPr lang="en-US" smtClean="0"/>
              <a:t>‹#›</a:t>
            </a:fld>
            <a:endParaRPr lang="en-US" dirty="0"/>
          </a:p>
        </p:txBody>
      </p:sp>
    </p:spTree>
    <p:extLst>
      <p:ext uri="{BB962C8B-B14F-4D97-AF65-F5344CB8AC3E}">
        <p14:creationId xmlns:p14="http://schemas.microsoft.com/office/powerpoint/2010/main" val="1856676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2994" y="1276350"/>
            <a:ext cx="11991225" cy="3597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5347856"/>
            <a:ext cx="3461657" cy="1510145"/>
          </a:xfrm>
          <a:prstGeom prst="rect">
            <a:avLst/>
          </a:prstGeom>
          <a:solidFill>
            <a:srgbClr val="F7964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61660" y="5347855"/>
            <a:ext cx="8730343" cy="1523208"/>
          </a:xfrm>
          <a:prstGeom prst="rect">
            <a:avLst/>
          </a:prstGeom>
          <a:solidFill>
            <a:srgbClr val="9BBB5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7092" y="2291329"/>
            <a:ext cx="11614797" cy="1261884"/>
          </a:xfrm>
          <a:prstGeom prst="rect">
            <a:avLst/>
          </a:prstGeom>
          <a:noFill/>
        </p:spPr>
        <p:txBody>
          <a:bodyPr wrap="square" rtlCol="0">
            <a:spAutoFit/>
          </a:bodyPr>
          <a:lstStyle/>
          <a:p>
            <a:pPr algn="ctr"/>
            <a:r>
              <a:rPr lang="en-US" sz="4000" b="1" dirty="0">
                <a:latin typeface="Century Gothic" panose="020B0502020202020204" pitchFamily="34" charset="0"/>
              </a:rPr>
              <a:t>Foothill-De Anza Community College District</a:t>
            </a:r>
          </a:p>
          <a:p>
            <a:pPr algn="ctr"/>
            <a:r>
              <a:rPr lang="en-US" sz="3600" dirty="0">
                <a:latin typeface="Century Gothic" panose="020B0502020202020204" pitchFamily="34" charset="0"/>
              </a:rPr>
              <a:t>Classification and Compensation Study</a:t>
            </a:r>
            <a:endParaRPr lang="en-US" sz="3600" dirty="0"/>
          </a:p>
        </p:txBody>
      </p:sp>
      <p:sp>
        <p:nvSpPr>
          <p:cNvPr id="17" name="Subtitle 2"/>
          <p:cNvSpPr>
            <a:spLocks noGrp="1"/>
          </p:cNvSpPr>
          <p:nvPr>
            <p:ph type="subTitle" idx="1"/>
          </p:nvPr>
        </p:nvSpPr>
        <p:spPr>
          <a:xfrm>
            <a:off x="4223660" y="5888984"/>
            <a:ext cx="7206343" cy="812005"/>
          </a:xfrm>
        </p:spPr>
        <p:txBody>
          <a:bodyPr>
            <a:normAutofit/>
          </a:bodyPr>
          <a:lstStyle/>
          <a:p>
            <a:r>
              <a:rPr lang="en-US" sz="4000" dirty="0">
                <a:solidFill>
                  <a:schemeClr val="bg1"/>
                </a:solidFill>
              </a:rPr>
              <a:t>January 2017</a:t>
            </a: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93" y="209303"/>
            <a:ext cx="4519008" cy="722516"/>
          </a:xfrm>
          <a:prstGeom prst="rect">
            <a:avLst/>
          </a:prstGeom>
        </p:spPr>
      </p:pic>
    </p:spTree>
    <p:extLst>
      <p:ext uri="{BB962C8B-B14F-4D97-AF65-F5344CB8AC3E}">
        <p14:creationId xmlns:p14="http://schemas.microsoft.com/office/powerpoint/2010/main" val="96847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Proposed Timeline</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10</a:t>
            </a:fld>
            <a:endParaRPr lang="en-US" sz="1800" dirty="0">
              <a:solidFill>
                <a:schemeClr val="bg1"/>
              </a:solidFill>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45294" y="1229198"/>
            <a:ext cx="4956629" cy="1477328"/>
          </a:xfrm>
          <a:prstGeom prst="rect">
            <a:avLst/>
          </a:prstGeom>
          <a:noFill/>
        </p:spPr>
        <p:txBody>
          <a:bodyPr wrap="square" rtlCol="0">
            <a:spAutoFit/>
          </a:bodyPr>
          <a:lstStyle/>
          <a:p>
            <a:pPr>
              <a:defRPr/>
            </a:pPr>
            <a:r>
              <a:rPr lang="en-US" altLang="en-US" sz="4000" dirty="0">
                <a:latin typeface="Calibri" panose="020F0502020204030204" pitchFamily="34" charset="0"/>
              </a:rPr>
              <a:t>Employee Orientations</a:t>
            </a:r>
          </a:p>
          <a:p>
            <a:pPr>
              <a:defRPr/>
            </a:pPr>
            <a:r>
              <a:rPr lang="en-US" altLang="en-US" sz="3200" b="1" dirty="0">
                <a:latin typeface="Calibri" panose="020F0502020204030204" pitchFamily="34" charset="0"/>
              </a:rPr>
              <a:t>January 24 and 25</a:t>
            </a:r>
          </a:p>
          <a:p>
            <a:endParaRPr lang="en-US" dirty="0"/>
          </a:p>
        </p:txBody>
      </p:sp>
      <p:sp>
        <p:nvSpPr>
          <p:cNvPr id="11" name="TextBox 10"/>
          <p:cNvSpPr txBox="1"/>
          <p:nvPr/>
        </p:nvSpPr>
        <p:spPr>
          <a:xfrm>
            <a:off x="6277429" y="1304775"/>
            <a:ext cx="4956629" cy="1477328"/>
          </a:xfrm>
          <a:prstGeom prst="rect">
            <a:avLst/>
          </a:prstGeom>
          <a:noFill/>
        </p:spPr>
        <p:txBody>
          <a:bodyPr wrap="square" rtlCol="0">
            <a:spAutoFit/>
          </a:bodyPr>
          <a:lstStyle/>
          <a:p>
            <a:pPr>
              <a:defRPr/>
            </a:pPr>
            <a:r>
              <a:rPr lang="en-US" altLang="en-US" sz="4000" dirty="0">
                <a:latin typeface="Calibri" panose="020F0502020204030204" pitchFamily="34" charset="0"/>
              </a:rPr>
              <a:t>PDQs to Supervisor</a:t>
            </a:r>
          </a:p>
          <a:p>
            <a:pPr>
              <a:defRPr/>
            </a:pPr>
            <a:r>
              <a:rPr lang="en-US" altLang="en-US" sz="3200" b="1" dirty="0">
                <a:latin typeface="Calibri" panose="020F0502020204030204" pitchFamily="34" charset="0"/>
              </a:rPr>
              <a:t>February 24</a:t>
            </a:r>
          </a:p>
          <a:p>
            <a:r>
              <a:rPr lang="en-US" dirty="0"/>
              <a:t>	</a:t>
            </a:r>
          </a:p>
        </p:txBody>
      </p:sp>
      <p:sp>
        <p:nvSpPr>
          <p:cNvPr id="12" name="TextBox 11"/>
          <p:cNvSpPr txBox="1"/>
          <p:nvPr/>
        </p:nvSpPr>
        <p:spPr>
          <a:xfrm>
            <a:off x="445294" y="3493412"/>
            <a:ext cx="5566229" cy="1477328"/>
          </a:xfrm>
          <a:prstGeom prst="rect">
            <a:avLst/>
          </a:prstGeom>
          <a:noFill/>
        </p:spPr>
        <p:txBody>
          <a:bodyPr wrap="square" rtlCol="0">
            <a:spAutoFit/>
          </a:bodyPr>
          <a:lstStyle/>
          <a:p>
            <a:pPr>
              <a:defRPr/>
            </a:pPr>
            <a:r>
              <a:rPr lang="en-US" altLang="en-US" sz="4000" dirty="0">
                <a:latin typeface="Calibri" panose="020F0502020204030204" pitchFamily="34" charset="0"/>
              </a:rPr>
              <a:t>Interviews</a:t>
            </a:r>
          </a:p>
          <a:p>
            <a:pPr>
              <a:defRPr/>
            </a:pPr>
            <a:r>
              <a:rPr lang="en-US" altLang="en-US" sz="3200" b="1" dirty="0">
                <a:latin typeface="Calibri" panose="020F0502020204030204" pitchFamily="34" charset="0"/>
              </a:rPr>
              <a:t>Week of April 7</a:t>
            </a:r>
          </a:p>
          <a:p>
            <a:r>
              <a:rPr lang="en-US" dirty="0"/>
              <a:t>	</a:t>
            </a:r>
          </a:p>
        </p:txBody>
      </p:sp>
      <p:sp>
        <p:nvSpPr>
          <p:cNvPr id="14" name="TextBox 13"/>
          <p:cNvSpPr txBox="1"/>
          <p:nvPr/>
        </p:nvSpPr>
        <p:spPr>
          <a:xfrm>
            <a:off x="6277429" y="3516989"/>
            <a:ext cx="5304971" cy="1477328"/>
          </a:xfrm>
          <a:prstGeom prst="rect">
            <a:avLst/>
          </a:prstGeom>
          <a:noFill/>
        </p:spPr>
        <p:txBody>
          <a:bodyPr wrap="square" rtlCol="0">
            <a:spAutoFit/>
          </a:bodyPr>
          <a:lstStyle/>
          <a:p>
            <a:pPr>
              <a:defRPr/>
            </a:pPr>
            <a:r>
              <a:rPr lang="en-US" altLang="en-US" sz="4000" dirty="0">
                <a:latin typeface="Calibri" panose="020F0502020204030204" pitchFamily="34" charset="0"/>
              </a:rPr>
              <a:t>Draft Class Descriptions</a:t>
            </a:r>
          </a:p>
          <a:p>
            <a:pPr>
              <a:defRPr/>
            </a:pPr>
            <a:r>
              <a:rPr lang="en-US" altLang="en-US" sz="3200" b="1" dirty="0">
                <a:latin typeface="Calibri" panose="020F0502020204030204" pitchFamily="34" charset="0"/>
              </a:rPr>
              <a:t>Mid July</a:t>
            </a:r>
          </a:p>
          <a:p>
            <a:r>
              <a:rPr lang="en-US" dirty="0"/>
              <a:t>	</a:t>
            </a:r>
          </a:p>
        </p:txBody>
      </p:sp>
    </p:spTree>
    <p:extLst>
      <p:ext uri="{BB962C8B-B14F-4D97-AF65-F5344CB8AC3E}">
        <p14:creationId xmlns:p14="http://schemas.microsoft.com/office/powerpoint/2010/main" val="36095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Section 1.0</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11</a:t>
            </a:fld>
            <a:endParaRPr lang="en-US" sz="1800" dirty="0">
              <a:solidFill>
                <a:schemeClr val="bg1"/>
              </a:solidFill>
            </a:endParaRPr>
          </a:p>
        </p:txBody>
      </p:sp>
      <p:sp>
        <p:nvSpPr>
          <p:cNvPr id="9" name="Rectangle 3"/>
          <p:cNvSpPr txBox="1">
            <a:spLocks noChangeArrowheads="1"/>
          </p:cNvSpPr>
          <p:nvPr/>
        </p:nvSpPr>
        <p:spPr>
          <a:xfrm>
            <a:off x="457200" y="1304776"/>
            <a:ext cx="8465127" cy="26195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4000" b="1" dirty="0">
                <a:latin typeface="Calibri" panose="020F0502020204030204" pitchFamily="34" charset="0"/>
              </a:rPr>
              <a:t>Purpose</a:t>
            </a:r>
          </a:p>
          <a:p>
            <a:pPr marL="457200" indent="-457200" algn="l">
              <a:buFont typeface="Wingdings" panose="05000000000000000000" pitchFamily="2" charset="2"/>
              <a:buChar char="§"/>
              <a:defRPr/>
            </a:pPr>
            <a:r>
              <a:rPr lang="en-US" altLang="en-US" sz="3200" dirty="0">
                <a:latin typeface="Calibri" panose="020F0502020204030204" pitchFamily="34" charset="0"/>
              </a:rPr>
              <a:t>Brief Summary of Duties</a:t>
            </a:r>
          </a:p>
          <a:p>
            <a:pPr marL="457200" indent="-457200" algn="l">
              <a:buFont typeface="Wingdings" panose="05000000000000000000" pitchFamily="2" charset="2"/>
              <a:buChar char="§"/>
              <a:defRPr/>
            </a:pPr>
            <a:r>
              <a:rPr lang="en-US" altLang="en-US" sz="3200" dirty="0">
                <a:latin typeface="Calibri" panose="020F0502020204030204" pitchFamily="34" charset="0"/>
              </a:rPr>
              <a:t>2 – 3 Sentence</a:t>
            </a:r>
          </a:p>
          <a:p>
            <a:pPr marL="457200" indent="-457200" algn="l">
              <a:buFont typeface="Wingdings" panose="05000000000000000000" pitchFamily="2" charset="2"/>
              <a:buChar char="§"/>
              <a:defRPr/>
            </a:pPr>
            <a:r>
              <a:rPr lang="en-US" altLang="en-US" sz="3200" dirty="0">
                <a:latin typeface="Calibri" panose="020F0502020204030204" pitchFamily="34" charset="0"/>
              </a:rPr>
              <a:t>Overall Purpose of the Position</a:t>
            </a:r>
            <a:endParaRPr lang="en-US" altLang="en-US"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032"/>
          <p:cNvSpPr>
            <a:spLocks noChangeArrowheads="1"/>
          </p:cNvSpPr>
          <p:nvPr/>
        </p:nvSpPr>
        <p:spPr bwMode="auto">
          <a:xfrm>
            <a:off x="4500563" y="4183533"/>
            <a:ext cx="4012406"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3400" b="1" dirty="0">
                <a:solidFill>
                  <a:srgbClr val="F79646"/>
                </a:solidFill>
                <a:latin typeface="Calibri" panose="020F0502020204030204" pitchFamily="34" charset="0"/>
              </a:rPr>
              <a:t>Example: Zoo Keeper</a:t>
            </a:r>
          </a:p>
        </p:txBody>
      </p:sp>
      <p:sp>
        <p:nvSpPr>
          <p:cNvPr id="11" name="Rectangle 1033"/>
          <p:cNvSpPr>
            <a:spLocks noChangeArrowheads="1"/>
          </p:cNvSpPr>
          <p:nvPr/>
        </p:nvSpPr>
        <p:spPr bwMode="auto">
          <a:xfrm>
            <a:off x="4500563" y="4796309"/>
            <a:ext cx="7239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en-US" altLang="en-US" sz="2400" dirty="0">
                <a:latin typeface="Calibri" panose="020F0502020204030204" pitchFamily="34" charset="0"/>
                <a:cs typeface="Times New Roman" panose="02020603050405020304" pitchFamily="18" charset="0"/>
              </a:rPr>
              <a:t>Under general supervision, participates in all aspects of maintenance and daily care of zoo animals, provides information and customer service to zoo visitors, and performs related work as required.</a:t>
            </a:r>
          </a:p>
        </p:txBody>
      </p:sp>
    </p:spTree>
    <p:extLst>
      <p:ext uri="{BB962C8B-B14F-4D97-AF65-F5344CB8AC3E}">
        <p14:creationId xmlns:p14="http://schemas.microsoft.com/office/powerpoint/2010/main" val="13068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Section 2.0</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12</a:t>
            </a:fld>
            <a:endParaRPr lang="en-US" sz="1800" dirty="0">
              <a:solidFill>
                <a:schemeClr val="bg1"/>
              </a:solidFill>
            </a:endParaRPr>
          </a:p>
        </p:txBody>
      </p:sp>
      <p:sp>
        <p:nvSpPr>
          <p:cNvPr id="9" name="Rectangle 3"/>
          <p:cNvSpPr txBox="1">
            <a:spLocks noChangeArrowheads="1"/>
          </p:cNvSpPr>
          <p:nvPr/>
        </p:nvSpPr>
        <p:spPr>
          <a:xfrm>
            <a:off x="457200" y="1304776"/>
            <a:ext cx="10756900" cy="46756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4000" b="1" dirty="0">
                <a:latin typeface="Calibri" panose="020F0502020204030204" pitchFamily="34" charset="0"/>
              </a:rPr>
              <a:t>Organizational Context</a:t>
            </a:r>
          </a:p>
          <a:p>
            <a:pPr algn="l">
              <a:defRPr/>
            </a:pPr>
            <a:r>
              <a:rPr lang="en-US" altLang="en-US" sz="3200" dirty="0">
                <a:latin typeface="Calibri" panose="020F0502020204030204" pitchFamily="34" charset="0"/>
              </a:rPr>
              <a:t>2.1: Immediate Supervisor’s Name &amp; Title</a:t>
            </a:r>
          </a:p>
          <a:p>
            <a:pPr algn="l">
              <a:defRPr/>
            </a:pPr>
            <a:r>
              <a:rPr lang="en-US" altLang="en-US" sz="3200" dirty="0">
                <a:latin typeface="Calibri" panose="020F0502020204030204" pitchFamily="34" charset="0"/>
              </a:rPr>
              <a:t>2.2: Work Priorities</a:t>
            </a:r>
          </a:p>
          <a:p>
            <a:pPr algn="l">
              <a:defRPr/>
            </a:pPr>
            <a:r>
              <a:rPr lang="en-US" altLang="en-US" sz="3200" dirty="0">
                <a:latin typeface="Calibri" panose="020F0502020204030204" pitchFamily="34" charset="0"/>
              </a:rPr>
              <a:t>2.3: Work Decisions (within stated policies and procedures)</a:t>
            </a:r>
          </a:p>
          <a:p>
            <a:pPr algn="l">
              <a:defRPr/>
            </a:pPr>
            <a:r>
              <a:rPr lang="en-US" altLang="en-US" sz="3200" dirty="0">
                <a:latin typeface="Calibri" panose="020F0502020204030204" pitchFamily="34" charset="0"/>
              </a:rPr>
              <a:t>2.4: Referred Decisions</a:t>
            </a:r>
          </a:p>
          <a:p>
            <a:pPr algn="l">
              <a:defRPr/>
            </a:pPr>
            <a:r>
              <a:rPr lang="en-US" altLang="en-US" sz="3200" dirty="0">
                <a:latin typeface="Calibri" panose="020F0502020204030204" pitchFamily="34" charset="0"/>
              </a:rPr>
              <a:t>2.5: Guidance</a:t>
            </a:r>
          </a:p>
          <a:p>
            <a:pPr algn="l">
              <a:defRPr/>
            </a:pPr>
            <a:r>
              <a:rPr lang="en-US" altLang="en-US" sz="3200" dirty="0">
                <a:latin typeface="Calibri" panose="020F0502020204030204" pitchFamily="34" charset="0"/>
              </a:rPr>
              <a:t>2.6: Review of Work (not performance review)</a:t>
            </a:r>
            <a:endParaRPr lang="en-US" altLang="en-US"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154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10807700"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Sections 3.0 – 6.0</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13</a:t>
            </a:fld>
            <a:endParaRPr lang="en-US" sz="1800" dirty="0">
              <a:solidFill>
                <a:schemeClr val="bg1"/>
              </a:solidFill>
            </a:endParaRPr>
          </a:p>
        </p:txBody>
      </p:sp>
      <p:sp>
        <p:nvSpPr>
          <p:cNvPr id="9" name="Rectangle 3"/>
          <p:cNvSpPr txBox="1">
            <a:spLocks noChangeArrowheads="1"/>
          </p:cNvSpPr>
          <p:nvPr/>
        </p:nvSpPr>
        <p:spPr>
          <a:xfrm>
            <a:off x="457200" y="1304776"/>
            <a:ext cx="10756900" cy="46756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3200" dirty="0">
                <a:latin typeface="Calibri" panose="020F0502020204030204" pitchFamily="34" charset="0"/>
              </a:rPr>
              <a:t>3.0: Supervision</a:t>
            </a:r>
          </a:p>
          <a:p>
            <a:pPr algn="l">
              <a:defRPr/>
            </a:pPr>
            <a:r>
              <a:rPr lang="en-US" altLang="en-US" sz="3200" dirty="0">
                <a:latin typeface="Calibri" panose="020F0502020204030204" pitchFamily="34" charset="0"/>
              </a:rPr>
              <a:t>4.0: Equipment</a:t>
            </a:r>
          </a:p>
          <a:p>
            <a:pPr marL="914400" indent="-457200" algn="l">
              <a:buFont typeface="Arial" panose="020B0604020202020204" pitchFamily="34" charset="0"/>
              <a:buChar char="•"/>
              <a:defRPr/>
            </a:pPr>
            <a:r>
              <a:rPr lang="en-US" altLang="en-US" sz="3200" dirty="0">
                <a:latin typeface="Calibri" panose="020F0502020204030204" pitchFamily="34" charset="0"/>
              </a:rPr>
              <a:t>Computer, Hand Tools, Power Tools</a:t>
            </a:r>
          </a:p>
          <a:p>
            <a:pPr algn="l">
              <a:defRPr/>
            </a:pPr>
            <a:r>
              <a:rPr lang="en-US" altLang="en-US" sz="3200" dirty="0">
                <a:latin typeface="Calibri" panose="020F0502020204030204" pitchFamily="34" charset="0"/>
              </a:rPr>
              <a:t>5.0: Contacts</a:t>
            </a:r>
          </a:p>
          <a:p>
            <a:pPr marL="914400" indent="-457200" algn="l">
              <a:buFont typeface="Arial" panose="020B0604020202020204" pitchFamily="34" charset="0"/>
              <a:buChar char="•"/>
              <a:defRPr/>
            </a:pPr>
            <a:r>
              <a:rPr lang="en-US" altLang="en-US" sz="3200" dirty="0">
                <a:latin typeface="Calibri" panose="020F0502020204030204" pitchFamily="34" charset="0"/>
              </a:rPr>
              <a:t>Internal &amp; External, Not Supervisor, Not Co-Workers</a:t>
            </a:r>
          </a:p>
          <a:p>
            <a:pPr algn="l">
              <a:defRPr/>
            </a:pPr>
            <a:r>
              <a:rPr lang="en-US" altLang="en-US" sz="3200" dirty="0">
                <a:latin typeface="Calibri" panose="020F0502020204030204" pitchFamily="34" charset="0"/>
              </a:rPr>
              <a:t>6.0: Budget</a:t>
            </a:r>
          </a:p>
          <a:p>
            <a:pPr marL="914400" indent="-457200" algn="l">
              <a:buFont typeface="Arial" panose="020B0604020202020204" pitchFamily="34" charset="0"/>
              <a:buChar char="•"/>
              <a:defRPr/>
            </a:pPr>
            <a:r>
              <a:rPr lang="en-US" altLang="en-US" sz="3200" dirty="0">
                <a:latin typeface="Calibri" panose="020F0502020204030204" pitchFamily="34" charset="0"/>
              </a:rPr>
              <a:t>Actual Amount, Expenditures &amp; Revenues</a:t>
            </a: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0234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Section 7.0</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14</a:t>
            </a:fld>
            <a:endParaRPr lang="en-US" sz="1800" dirty="0">
              <a:solidFill>
                <a:schemeClr val="bg1"/>
              </a:solidFill>
            </a:endParaRPr>
          </a:p>
        </p:txBody>
      </p:sp>
      <p:sp>
        <p:nvSpPr>
          <p:cNvPr id="9" name="Rectangle 3"/>
          <p:cNvSpPr txBox="1">
            <a:spLocks noChangeArrowheads="1"/>
          </p:cNvSpPr>
          <p:nvPr/>
        </p:nvSpPr>
        <p:spPr>
          <a:xfrm>
            <a:off x="457200" y="1304775"/>
            <a:ext cx="5130800" cy="468876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4000" b="1" dirty="0">
                <a:latin typeface="Calibri" panose="020F0502020204030204" pitchFamily="34" charset="0"/>
              </a:rPr>
              <a:t>Description of Work</a:t>
            </a:r>
          </a:p>
          <a:p>
            <a:pPr marL="457189" indent="-457189" algn="l">
              <a:buFont typeface="Wingdings" panose="05000000000000000000" pitchFamily="2" charset="2"/>
              <a:buChar char="§"/>
              <a:defRPr/>
            </a:pPr>
            <a:r>
              <a:rPr lang="en-US" altLang="en-US" sz="3200" dirty="0">
                <a:latin typeface="Calibri" panose="020F0502020204030204" pitchFamily="34" charset="0"/>
              </a:rPr>
              <a:t>List Duties by Importance</a:t>
            </a:r>
          </a:p>
          <a:p>
            <a:pPr marL="739756" lvl="1" indent="-217483" algn="l">
              <a:buFont typeface="Arial" panose="020B0604020202020204" pitchFamily="34" charset="0"/>
              <a:buChar char="•"/>
              <a:defRPr/>
            </a:pPr>
            <a:r>
              <a:rPr lang="en-US" altLang="en-US" sz="2600" dirty="0">
                <a:latin typeface="Calibri" panose="020F0502020204030204" pitchFamily="34" charset="0"/>
              </a:rPr>
              <a:t>Begin with Action Verbs:</a:t>
            </a:r>
            <a:r>
              <a:rPr lang="en-US" altLang="en-US" sz="2400" i="1" dirty="0">
                <a:latin typeface="Calibri" panose="020F0502020204030204" pitchFamily="34" charset="0"/>
              </a:rPr>
              <a:t> Prepares, Performs, Conducts, Distributes, Answers, Types, Operates, Observes, etc.</a:t>
            </a:r>
          </a:p>
          <a:p>
            <a:pPr marL="457189" indent="-457189" algn="l">
              <a:buFont typeface="Wingdings" panose="05000000000000000000" pitchFamily="2" charset="2"/>
              <a:buChar char="§"/>
              <a:defRPr/>
            </a:pPr>
            <a:r>
              <a:rPr lang="en-US" altLang="en-US" sz="3200" dirty="0">
                <a:latin typeface="Calibri" panose="020F0502020204030204" pitchFamily="34" charset="0"/>
              </a:rPr>
              <a:t>Percentage of Time</a:t>
            </a:r>
          </a:p>
          <a:p>
            <a:pPr marL="739756" lvl="1" indent="-217483" algn="l">
              <a:buFont typeface="Arial" panose="020B0604020202020204" pitchFamily="34" charset="0"/>
              <a:buChar char="•"/>
              <a:defRPr/>
            </a:pPr>
            <a:r>
              <a:rPr lang="en-US" altLang="en-US" sz="2600" dirty="0">
                <a:latin typeface="Calibri" panose="020F0502020204030204" pitchFamily="34" charset="0"/>
              </a:rPr>
              <a:t>Combined Duty Percentages = 100%</a:t>
            </a:r>
          </a:p>
          <a:p>
            <a:pPr marL="457189" indent="-457189" algn="l">
              <a:buFont typeface="Wingdings" panose="05000000000000000000" pitchFamily="2" charset="2"/>
              <a:buChar char="§"/>
              <a:defRPr/>
            </a:pPr>
            <a:r>
              <a:rPr lang="en-US" altLang="en-US" sz="3200" dirty="0">
                <a:latin typeface="Calibri" panose="020F0502020204030204" pitchFamily="34" charset="0"/>
              </a:rPr>
              <a:t>Frequency</a:t>
            </a:r>
          </a:p>
          <a:p>
            <a:pPr marL="457189" indent="-457189" algn="l">
              <a:buFont typeface="Wingdings" panose="05000000000000000000" pitchFamily="2" charset="2"/>
              <a:buChar char="§"/>
              <a:defRPr/>
            </a:pPr>
            <a:r>
              <a:rPr lang="en-US" altLang="en-US" sz="3200" dirty="0">
                <a:latin typeface="Calibri" panose="020F0502020204030204" pitchFamily="34" charset="0"/>
              </a:rPr>
              <a:t>Importance</a:t>
            </a: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165672197"/>
              </p:ext>
            </p:extLst>
          </p:nvPr>
        </p:nvGraphicFramePr>
        <p:xfrm>
          <a:off x="5933873" y="971184"/>
          <a:ext cx="6150408" cy="5135880"/>
        </p:xfrm>
        <a:graphic>
          <a:graphicData uri="http://schemas.openxmlformats.org/drawingml/2006/table">
            <a:tbl>
              <a:tblPr firstRow="1" bandRow="1">
                <a:tableStyleId>{93296810-A885-4BE3-A3E7-6D5BEEA58F35}</a:tableStyleId>
              </a:tblPr>
              <a:tblGrid>
                <a:gridCol w="570896">
                  <a:extLst>
                    <a:ext uri="{9D8B030D-6E8A-4147-A177-3AD203B41FA5}">
                      <a16:colId xmlns:a16="http://schemas.microsoft.com/office/drawing/2014/main" val="84104508"/>
                    </a:ext>
                  </a:extLst>
                </a:gridCol>
                <a:gridCol w="3486689">
                  <a:extLst>
                    <a:ext uri="{9D8B030D-6E8A-4147-A177-3AD203B41FA5}">
                      <a16:colId xmlns:a16="http://schemas.microsoft.com/office/drawing/2014/main" val="4278479192"/>
                    </a:ext>
                  </a:extLst>
                </a:gridCol>
                <a:gridCol w="709158">
                  <a:extLst>
                    <a:ext uri="{9D8B030D-6E8A-4147-A177-3AD203B41FA5}">
                      <a16:colId xmlns:a16="http://schemas.microsoft.com/office/drawing/2014/main" val="333723013"/>
                    </a:ext>
                  </a:extLst>
                </a:gridCol>
                <a:gridCol w="728856">
                  <a:extLst>
                    <a:ext uri="{9D8B030D-6E8A-4147-A177-3AD203B41FA5}">
                      <a16:colId xmlns:a16="http://schemas.microsoft.com/office/drawing/2014/main" val="3663985487"/>
                    </a:ext>
                  </a:extLst>
                </a:gridCol>
                <a:gridCol w="654809">
                  <a:extLst>
                    <a:ext uri="{9D8B030D-6E8A-4147-A177-3AD203B41FA5}">
                      <a16:colId xmlns:a16="http://schemas.microsoft.com/office/drawing/2014/main" val="4202485974"/>
                    </a:ext>
                  </a:extLst>
                </a:gridCol>
              </a:tblGrid>
              <a:tr h="375920">
                <a:tc>
                  <a:txBody>
                    <a:bodyPr/>
                    <a:lstStyle/>
                    <a:p>
                      <a:pPr algn="ctr"/>
                      <a:r>
                        <a:rPr lang="en-US" sz="1900" dirty="0"/>
                        <a:t>#</a:t>
                      </a:r>
                    </a:p>
                  </a:txBody>
                  <a:tcPr>
                    <a:solidFill>
                      <a:srgbClr val="9BBB59"/>
                    </a:solidFill>
                  </a:tcPr>
                </a:tc>
                <a:tc>
                  <a:txBody>
                    <a:bodyPr/>
                    <a:lstStyle/>
                    <a:p>
                      <a:pPr algn="ctr"/>
                      <a:r>
                        <a:rPr lang="en-US" sz="1900" dirty="0"/>
                        <a:t>DESCRIPTION</a:t>
                      </a:r>
                    </a:p>
                  </a:txBody>
                  <a:tcPr>
                    <a:solidFill>
                      <a:srgbClr val="9BBB59"/>
                    </a:solidFill>
                  </a:tcPr>
                </a:tc>
                <a:tc>
                  <a:txBody>
                    <a:bodyPr/>
                    <a:lstStyle/>
                    <a:p>
                      <a:pPr algn="ctr"/>
                      <a:r>
                        <a:rPr lang="en-US" sz="1900" dirty="0"/>
                        <a:t>TIME</a:t>
                      </a:r>
                    </a:p>
                  </a:txBody>
                  <a:tcPr>
                    <a:solidFill>
                      <a:srgbClr val="9BBB59"/>
                    </a:solidFill>
                  </a:tcPr>
                </a:tc>
                <a:tc>
                  <a:txBody>
                    <a:bodyPr/>
                    <a:lstStyle/>
                    <a:p>
                      <a:pPr algn="ctr"/>
                      <a:r>
                        <a:rPr lang="en-US" sz="1900" dirty="0"/>
                        <a:t>FREQ</a:t>
                      </a:r>
                    </a:p>
                  </a:txBody>
                  <a:tcPr>
                    <a:solidFill>
                      <a:srgbClr val="9BBB59"/>
                    </a:solidFill>
                  </a:tcPr>
                </a:tc>
                <a:tc>
                  <a:txBody>
                    <a:bodyPr/>
                    <a:lstStyle/>
                    <a:p>
                      <a:pPr algn="ctr"/>
                      <a:r>
                        <a:rPr lang="en-US" sz="1900" dirty="0"/>
                        <a:t>IMP</a:t>
                      </a:r>
                    </a:p>
                  </a:txBody>
                  <a:tcPr>
                    <a:solidFill>
                      <a:srgbClr val="9BBB59"/>
                    </a:solidFill>
                  </a:tcPr>
                </a:tc>
                <a:extLst>
                  <a:ext uri="{0D108BD9-81ED-4DB2-BD59-A6C34878D82A}">
                    <a16:rowId xmlns:a16="http://schemas.microsoft.com/office/drawing/2014/main" val="2892916537"/>
                  </a:ext>
                </a:extLst>
              </a:tr>
              <a:tr h="2225040">
                <a:tc>
                  <a:txBody>
                    <a:bodyPr/>
                    <a:lstStyle/>
                    <a:p>
                      <a:pPr algn="ctr"/>
                      <a:r>
                        <a:rPr lang="en-US" sz="2000" dirty="0"/>
                        <a:t>1</a:t>
                      </a:r>
                    </a:p>
                  </a:txBody>
                  <a:tcPr/>
                </a:tc>
                <a:tc>
                  <a:txBody>
                    <a:bodyPr/>
                    <a:lstStyle/>
                    <a:p>
                      <a:r>
                        <a:rPr lang="en-US" sz="2000" dirty="0"/>
                        <a:t>Prepares and verifies appropriate diet for each animal, including adding necessary supplements, feeding and providing fresh water.</a:t>
                      </a:r>
                    </a:p>
                  </a:txBody>
                  <a:tcPr/>
                </a:tc>
                <a:tc>
                  <a:txBody>
                    <a:bodyPr/>
                    <a:lstStyle/>
                    <a:p>
                      <a:pPr algn="ctr"/>
                      <a:r>
                        <a:rPr lang="en-US" sz="2000" dirty="0"/>
                        <a:t>25%</a:t>
                      </a:r>
                    </a:p>
                  </a:txBody>
                  <a:tcPr/>
                </a:tc>
                <a:tc>
                  <a:txBody>
                    <a:bodyPr/>
                    <a:lstStyle/>
                    <a:p>
                      <a:pPr algn="ctr"/>
                      <a:r>
                        <a:rPr lang="en-US" sz="2000" dirty="0"/>
                        <a:t>SD</a:t>
                      </a:r>
                    </a:p>
                  </a:txBody>
                  <a:tcPr/>
                </a:tc>
                <a:tc>
                  <a:txBody>
                    <a:bodyPr/>
                    <a:lstStyle/>
                    <a:p>
                      <a:pPr algn="ctr"/>
                      <a:r>
                        <a:rPr lang="en-US" sz="2000" dirty="0"/>
                        <a:t>H</a:t>
                      </a:r>
                    </a:p>
                  </a:txBody>
                  <a:tcPr/>
                </a:tc>
                <a:extLst>
                  <a:ext uri="{0D108BD9-81ED-4DB2-BD59-A6C34878D82A}">
                    <a16:rowId xmlns:a16="http://schemas.microsoft.com/office/drawing/2014/main" val="2010898344"/>
                  </a:ext>
                </a:extLst>
              </a:tr>
              <a:tr h="2529840">
                <a:tc>
                  <a:txBody>
                    <a:bodyPr/>
                    <a:lstStyle/>
                    <a:p>
                      <a:pPr algn="ctr"/>
                      <a:r>
                        <a:rPr lang="en-US" sz="2000" dirty="0"/>
                        <a:t>2</a:t>
                      </a:r>
                    </a:p>
                  </a:txBody>
                  <a:tcPr/>
                </a:tc>
                <a:tc>
                  <a:txBody>
                    <a:bodyPr/>
                    <a:lstStyle/>
                    <a:p>
                      <a:r>
                        <a:rPr lang="en-US" sz="2000" dirty="0"/>
                        <a:t>Observes sick, quarantined, and potentially injured animals; examines eyes, ears, skin, teeth, and takes stool samples; medicates and vaccinates animals as appropriate under the direction of a veterinarian.</a:t>
                      </a:r>
                    </a:p>
                  </a:txBody>
                  <a:tcPr/>
                </a:tc>
                <a:tc>
                  <a:txBody>
                    <a:bodyPr/>
                    <a:lstStyle/>
                    <a:p>
                      <a:pPr algn="ctr"/>
                      <a:r>
                        <a:rPr lang="en-US" sz="2000" dirty="0"/>
                        <a:t>15%</a:t>
                      </a:r>
                    </a:p>
                  </a:txBody>
                  <a:tcPr/>
                </a:tc>
                <a:tc>
                  <a:txBody>
                    <a:bodyPr/>
                    <a:lstStyle/>
                    <a:p>
                      <a:pPr algn="ctr"/>
                      <a:r>
                        <a:rPr lang="en-US" sz="2000" dirty="0"/>
                        <a:t>D</a:t>
                      </a:r>
                    </a:p>
                  </a:txBody>
                  <a:tcPr/>
                </a:tc>
                <a:tc>
                  <a:txBody>
                    <a:bodyPr/>
                    <a:lstStyle/>
                    <a:p>
                      <a:pPr algn="ctr"/>
                      <a:r>
                        <a:rPr lang="en-US" sz="2000" dirty="0"/>
                        <a:t>H</a:t>
                      </a:r>
                    </a:p>
                  </a:txBody>
                  <a:tcPr/>
                </a:tc>
                <a:extLst>
                  <a:ext uri="{0D108BD9-81ED-4DB2-BD59-A6C34878D82A}">
                    <a16:rowId xmlns:a16="http://schemas.microsoft.com/office/drawing/2014/main" val="3590136153"/>
                  </a:ext>
                </a:extLst>
              </a:tr>
            </a:tbl>
          </a:graphicData>
        </a:graphic>
      </p:graphicFrame>
    </p:spTree>
    <p:extLst>
      <p:ext uri="{BB962C8B-B14F-4D97-AF65-F5344CB8AC3E}">
        <p14:creationId xmlns:p14="http://schemas.microsoft.com/office/powerpoint/2010/main" val="403133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10807700"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Sections 8.0 – 14.0</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15</a:t>
            </a:fld>
            <a:endParaRPr lang="en-US" sz="1800" dirty="0">
              <a:solidFill>
                <a:schemeClr val="bg1"/>
              </a:solidFill>
            </a:endParaRPr>
          </a:p>
        </p:txBody>
      </p:sp>
      <p:sp>
        <p:nvSpPr>
          <p:cNvPr id="9" name="Rectangle 3"/>
          <p:cNvSpPr txBox="1">
            <a:spLocks noChangeArrowheads="1"/>
          </p:cNvSpPr>
          <p:nvPr/>
        </p:nvSpPr>
        <p:spPr>
          <a:xfrm>
            <a:off x="457200" y="1304776"/>
            <a:ext cx="10756900" cy="46756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3200" dirty="0">
                <a:latin typeface="Calibri" panose="020F0502020204030204" pitchFamily="34" charset="0"/>
              </a:rPr>
              <a:t>8.0: Most Complex or Difficult Duties</a:t>
            </a:r>
          </a:p>
          <a:p>
            <a:pPr algn="l">
              <a:defRPr/>
            </a:pPr>
            <a:r>
              <a:rPr lang="en-US" altLang="en-US" sz="3200" dirty="0">
                <a:latin typeface="Calibri" panose="020F0502020204030204" pitchFamily="34" charset="0"/>
              </a:rPr>
              <a:t>9.0 Changes in Responsibilities</a:t>
            </a:r>
          </a:p>
          <a:p>
            <a:pPr algn="l">
              <a:defRPr/>
            </a:pPr>
            <a:r>
              <a:rPr lang="en-US" altLang="en-US" sz="3200" dirty="0">
                <a:latin typeface="Calibri" panose="020F0502020204030204" pitchFamily="34" charset="0"/>
              </a:rPr>
              <a:t>10.0: Sensory Demands</a:t>
            </a:r>
          </a:p>
          <a:p>
            <a:pPr algn="l">
              <a:defRPr/>
            </a:pPr>
            <a:r>
              <a:rPr lang="en-US" altLang="en-US" sz="3200" dirty="0">
                <a:latin typeface="Calibri" panose="020F0502020204030204" pitchFamily="34" charset="0"/>
              </a:rPr>
              <a:t>11.0: Physical Demands</a:t>
            </a:r>
          </a:p>
          <a:p>
            <a:pPr algn="l">
              <a:defRPr/>
            </a:pPr>
            <a:r>
              <a:rPr lang="en-US" altLang="en-US" sz="3200" dirty="0">
                <a:latin typeface="Calibri" panose="020F0502020204030204" pitchFamily="34" charset="0"/>
              </a:rPr>
              <a:t>12.0: Environmental Conditions</a:t>
            </a:r>
          </a:p>
          <a:p>
            <a:pPr algn="l">
              <a:defRPr/>
            </a:pPr>
            <a:r>
              <a:rPr lang="en-US" altLang="en-US" sz="3200" dirty="0">
                <a:latin typeface="Calibri" panose="020F0502020204030204" pitchFamily="34" charset="0"/>
              </a:rPr>
              <a:t>13.0: Education, Experience, Special Licenses/Certifications</a:t>
            </a:r>
          </a:p>
          <a:p>
            <a:pPr algn="l">
              <a:defRPr/>
            </a:pPr>
            <a:r>
              <a:rPr lang="en-US" altLang="en-US" sz="3200" dirty="0">
                <a:latin typeface="Calibri" panose="020F0502020204030204" pitchFamily="34" charset="0"/>
              </a:rPr>
              <a:t>14.0: Knowledge and Abilities</a:t>
            </a:r>
          </a:p>
          <a:p>
            <a:pPr algn="l">
              <a:defRPr/>
            </a:pPr>
            <a:endParaRPr lang="en-US" altLang="en-US" sz="3200"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7962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PDQ Completion: Last Page</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16</a:t>
            </a:fld>
            <a:endParaRPr lang="en-US" sz="1800" dirty="0">
              <a:solidFill>
                <a:schemeClr val="bg1"/>
              </a:solidFill>
            </a:endParaRPr>
          </a:p>
        </p:txBody>
      </p:sp>
      <p:sp>
        <p:nvSpPr>
          <p:cNvPr id="9" name="Rectangle 3"/>
          <p:cNvSpPr txBox="1">
            <a:spLocks noChangeArrowheads="1"/>
          </p:cNvSpPr>
          <p:nvPr/>
        </p:nvSpPr>
        <p:spPr>
          <a:xfrm>
            <a:off x="890588" y="1533832"/>
            <a:ext cx="8031739" cy="348266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US" altLang="en-US" sz="4000" b="1" dirty="0">
                <a:latin typeface="Calibri" panose="020F0502020204030204" pitchFamily="34" charset="0"/>
              </a:rPr>
              <a:t>Supervisor Review</a:t>
            </a:r>
          </a:p>
          <a:p>
            <a:pPr marL="457200" indent="-457200" algn="l">
              <a:buFont typeface="Wingdings" panose="05000000000000000000" pitchFamily="2" charset="2"/>
              <a:buChar char="§"/>
              <a:defRPr/>
            </a:pPr>
            <a:r>
              <a:rPr lang="en-US" altLang="en-US" sz="3200" dirty="0">
                <a:latin typeface="Calibri" panose="020F0502020204030204" pitchFamily="34" charset="0"/>
              </a:rPr>
              <a:t>Not a Performance Evaluation</a:t>
            </a:r>
          </a:p>
          <a:p>
            <a:pPr marL="457200" indent="-457200" algn="l">
              <a:buFont typeface="Wingdings" panose="05000000000000000000" pitchFamily="2" charset="2"/>
              <a:buChar char="§"/>
              <a:defRPr/>
            </a:pPr>
            <a:r>
              <a:rPr lang="en-US" altLang="en-US" sz="3200" dirty="0">
                <a:latin typeface="Calibri" panose="020F0502020204030204" pitchFamily="34" charset="0"/>
              </a:rPr>
              <a:t>No Content Changes, Comments Only</a:t>
            </a: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473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2994" y="1276350"/>
            <a:ext cx="11991225" cy="3597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5347856"/>
            <a:ext cx="3461657" cy="1510145"/>
          </a:xfrm>
          <a:prstGeom prst="rect">
            <a:avLst/>
          </a:prstGeom>
          <a:solidFill>
            <a:srgbClr val="F7964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61660" y="5347855"/>
            <a:ext cx="8730343" cy="1523208"/>
          </a:xfrm>
          <a:prstGeom prst="rect">
            <a:avLst/>
          </a:prstGeom>
          <a:solidFill>
            <a:srgbClr val="9BBB5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7092" y="2291329"/>
            <a:ext cx="11614797" cy="646331"/>
          </a:xfrm>
          <a:prstGeom prst="rect">
            <a:avLst/>
          </a:prstGeom>
          <a:noFill/>
        </p:spPr>
        <p:txBody>
          <a:bodyPr wrap="square" rtlCol="0">
            <a:spAutoFit/>
          </a:bodyPr>
          <a:lstStyle/>
          <a:p>
            <a:pPr algn="ctr"/>
            <a:r>
              <a:rPr lang="en-US" sz="3600" dirty="0">
                <a:latin typeface="Century Gothic" panose="020B0502020202020204" pitchFamily="34" charset="0"/>
              </a:rPr>
              <a:t>Compensation Study</a:t>
            </a:r>
            <a:endParaRPr lang="en-US" sz="3600" dirty="0"/>
          </a:p>
        </p:txBody>
      </p:sp>
      <p:sp>
        <p:nvSpPr>
          <p:cNvPr id="17" name="Subtitle 2"/>
          <p:cNvSpPr>
            <a:spLocks noGrp="1"/>
          </p:cNvSpPr>
          <p:nvPr>
            <p:ph type="subTitle" idx="1"/>
          </p:nvPr>
        </p:nvSpPr>
        <p:spPr>
          <a:xfrm>
            <a:off x="4223660" y="5888984"/>
            <a:ext cx="7206343" cy="812005"/>
          </a:xfrm>
        </p:spPr>
        <p:txBody>
          <a:bodyPr>
            <a:normAutofit/>
          </a:bodyPr>
          <a:lstStyle/>
          <a:p>
            <a:r>
              <a:rPr lang="en-US" sz="4000" dirty="0">
                <a:solidFill>
                  <a:schemeClr val="bg1"/>
                </a:solidFill>
              </a:rPr>
              <a:t>Overview</a:t>
            </a: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93" y="209303"/>
            <a:ext cx="4519008" cy="722516"/>
          </a:xfrm>
          <a:prstGeom prst="rect">
            <a:avLst/>
          </a:prstGeom>
        </p:spPr>
      </p:pic>
    </p:spTree>
    <p:extLst>
      <p:ext uri="{BB962C8B-B14F-4D97-AF65-F5344CB8AC3E}">
        <p14:creationId xmlns:p14="http://schemas.microsoft.com/office/powerpoint/2010/main" val="33110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Terminology</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18</a:t>
            </a:fld>
            <a:endParaRPr lang="en-US" sz="1800" dirty="0">
              <a:solidFill>
                <a:schemeClr val="bg1"/>
              </a:solidFill>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p:cNvGraphicFramePr/>
          <p:nvPr>
            <p:extLst>
              <p:ext uri="{D42A27DB-BD31-4B8C-83A1-F6EECF244321}">
                <p14:modId xmlns:p14="http://schemas.microsoft.com/office/powerpoint/2010/main" val="2722635585"/>
              </p:ext>
            </p:extLst>
          </p:nvPr>
        </p:nvGraphicFramePr>
        <p:xfrm>
          <a:off x="2032000" y="1304775"/>
          <a:ext cx="8128000" cy="48335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4385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Comparator Agency Criteria </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19</a:t>
            </a:fld>
            <a:endParaRPr lang="en-US" sz="1800" dirty="0">
              <a:solidFill>
                <a:schemeClr val="bg1"/>
              </a:solidFill>
            </a:endParaRPr>
          </a:p>
        </p:txBody>
      </p:sp>
      <p:sp>
        <p:nvSpPr>
          <p:cNvPr id="11" name="Rectangle 10"/>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p:cNvGraphicFramePr/>
          <p:nvPr>
            <p:extLst/>
          </p:nvPr>
        </p:nvGraphicFramePr>
        <p:xfrm>
          <a:off x="1216752" y="1304775"/>
          <a:ext cx="6742882" cy="49174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8035290" y="2052444"/>
            <a:ext cx="3268980" cy="3539430"/>
          </a:xfrm>
          <a:prstGeom prst="rect">
            <a:avLst/>
          </a:prstGeom>
          <a:noFill/>
        </p:spPr>
        <p:txBody>
          <a:bodyPr wrap="square" rtlCol="0">
            <a:spAutoFit/>
          </a:bodyPr>
          <a:lstStyle/>
          <a:p>
            <a:pPr algn="ctr"/>
            <a:r>
              <a:rPr lang="en-US" sz="3200" b="1" dirty="0">
                <a:solidFill>
                  <a:srgbClr val="9BBB59"/>
                </a:solidFill>
              </a:rPr>
              <a:t>Each Factor Analyzed, Ranked, Scored</a:t>
            </a:r>
          </a:p>
          <a:p>
            <a:pPr algn="ctr"/>
            <a:endParaRPr lang="en-US" sz="3200" b="1" dirty="0">
              <a:solidFill>
                <a:srgbClr val="9BBB59"/>
              </a:solidFill>
            </a:endParaRPr>
          </a:p>
          <a:p>
            <a:pPr algn="ctr"/>
            <a:r>
              <a:rPr lang="en-US" sz="3200" b="1" dirty="0">
                <a:solidFill>
                  <a:srgbClr val="9BBB59"/>
                </a:solidFill>
              </a:rPr>
              <a:t>Total Score Determines Level of Similarity</a:t>
            </a:r>
          </a:p>
        </p:txBody>
      </p:sp>
    </p:spTree>
    <p:extLst>
      <p:ext uri="{BB962C8B-B14F-4D97-AF65-F5344CB8AC3E}">
        <p14:creationId xmlns:p14="http://schemas.microsoft.com/office/powerpoint/2010/main" val="209622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93964" y="80584"/>
            <a:ext cx="9150788"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About Koff &amp; Associates</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2</a:t>
            </a:fld>
            <a:endParaRPr lang="en-US" sz="1800" dirty="0">
              <a:solidFill>
                <a:schemeClr val="bg1"/>
              </a:solidFill>
            </a:endParaRPr>
          </a:p>
        </p:txBody>
      </p:sp>
      <p:sp>
        <p:nvSpPr>
          <p:cNvPr id="3" name="Rectangle 2"/>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263480" y="1248498"/>
            <a:ext cx="9332802" cy="1015663"/>
          </a:xfrm>
          <a:prstGeom prst="rect">
            <a:avLst/>
          </a:prstGeom>
          <a:noFill/>
        </p:spPr>
        <p:txBody>
          <a:bodyPr wrap="square" rtlCol="0">
            <a:spAutoFit/>
          </a:bodyPr>
          <a:lstStyle/>
          <a:p>
            <a:pPr marL="342900" indent="-342900">
              <a:lnSpc>
                <a:spcPct val="150000"/>
              </a:lnSpc>
              <a:buFont typeface="Wingdings" panose="05000000000000000000" pitchFamily="2" charset="2"/>
              <a:buChar char="§"/>
              <a:defRPr/>
            </a:pPr>
            <a:r>
              <a:rPr lang="en-US" altLang="en-US" sz="2800" dirty="0"/>
              <a:t>Founded in 1984</a:t>
            </a:r>
          </a:p>
          <a:p>
            <a:endParaRPr lang="en-US" dirty="0"/>
          </a:p>
        </p:txBody>
      </p:sp>
      <p:sp>
        <p:nvSpPr>
          <p:cNvPr id="9" name="TextBox 8"/>
          <p:cNvSpPr txBox="1"/>
          <p:nvPr/>
        </p:nvSpPr>
        <p:spPr>
          <a:xfrm>
            <a:off x="1263480" y="1908409"/>
            <a:ext cx="9332802" cy="2954655"/>
          </a:xfrm>
          <a:prstGeom prst="rect">
            <a:avLst/>
          </a:prstGeom>
          <a:noFill/>
        </p:spPr>
        <p:txBody>
          <a:bodyPr wrap="square" rtlCol="0">
            <a:spAutoFit/>
          </a:bodyPr>
          <a:lstStyle/>
          <a:p>
            <a:pPr marL="342900" indent="-342900">
              <a:buFont typeface="Wingdings" panose="05000000000000000000" pitchFamily="2" charset="2"/>
              <a:buChar char="§"/>
              <a:defRPr/>
            </a:pPr>
            <a:r>
              <a:rPr lang="en-US" altLang="en-US" sz="2800" dirty="0"/>
              <a:t>Provide premier public sector human resources services:</a:t>
            </a:r>
          </a:p>
          <a:p>
            <a:pPr marL="914400" lvl="1" indent="-457200">
              <a:buFont typeface="Arial" panose="020B0604020202020204" pitchFamily="34" charset="0"/>
              <a:buChar char="•"/>
              <a:defRPr/>
            </a:pPr>
            <a:r>
              <a:rPr lang="en-US" altLang="en-US" sz="2000" dirty="0"/>
              <a:t>Classification and Job Analysis</a:t>
            </a:r>
          </a:p>
          <a:p>
            <a:pPr marL="914400" lvl="1" indent="-457200">
              <a:buFont typeface="Arial" panose="020B0604020202020204" pitchFamily="34" charset="0"/>
              <a:buChar char="•"/>
              <a:defRPr/>
            </a:pPr>
            <a:r>
              <a:rPr lang="en-US" altLang="en-US" sz="2000" dirty="0"/>
              <a:t>Compensation and Plan Development</a:t>
            </a:r>
          </a:p>
          <a:p>
            <a:pPr marL="914400" lvl="1" indent="-457200">
              <a:buFont typeface="Arial" panose="020B0604020202020204" pitchFamily="34" charset="0"/>
              <a:buChar char="•"/>
              <a:defRPr/>
            </a:pPr>
            <a:r>
              <a:rPr lang="en-US" altLang="en-US" sz="2000" dirty="0"/>
              <a:t>Performance Management</a:t>
            </a:r>
          </a:p>
          <a:p>
            <a:pPr marL="914400" lvl="1" indent="-457200">
              <a:buFont typeface="Arial" panose="020B0604020202020204" pitchFamily="34" charset="0"/>
              <a:buChar char="•"/>
              <a:defRPr/>
            </a:pPr>
            <a:r>
              <a:rPr lang="en-US" altLang="en-US" sz="2000" dirty="0"/>
              <a:t>Organizational Planning and Development</a:t>
            </a:r>
          </a:p>
          <a:p>
            <a:pPr marL="914400" lvl="1" indent="-457200">
              <a:buFont typeface="Arial" panose="020B0604020202020204" pitchFamily="34" charset="0"/>
              <a:buChar char="•"/>
              <a:defRPr/>
            </a:pPr>
            <a:r>
              <a:rPr lang="en-US" altLang="en-US" sz="2000" dirty="0"/>
              <a:t>Recruitments</a:t>
            </a:r>
          </a:p>
          <a:p>
            <a:pPr marL="914400" lvl="1" indent="-457200">
              <a:buFont typeface="Arial" panose="020B0604020202020204" pitchFamily="34" charset="0"/>
              <a:buChar char="•"/>
              <a:defRPr/>
            </a:pPr>
            <a:r>
              <a:rPr lang="en-US" altLang="en-US" sz="2000" dirty="0"/>
              <a:t>Human Resources Audits</a:t>
            </a:r>
          </a:p>
          <a:p>
            <a:pPr marL="914400" lvl="1" indent="-457200">
              <a:buFont typeface="Arial" panose="020B0604020202020204" pitchFamily="34" charset="0"/>
              <a:buChar char="•"/>
              <a:defRPr/>
            </a:pPr>
            <a:r>
              <a:rPr lang="en-US" altLang="en-US" sz="2000" dirty="0"/>
              <a:t>Employee/Labor Relations</a:t>
            </a:r>
          </a:p>
          <a:p>
            <a:endParaRPr lang="en-US" dirty="0"/>
          </a:p>
        </p:txBody>
      </p:sp>
      <p:sp>
        <p:nvSpPr>
          <p:cNvPr id="10" name="TextBox 9"/>
          <p:cNvSpPr txBox="1"/>
          <p:nvPr/>
        </p:nvSpPr>
        <p:spPr>
          <a:xfrm>
            <a:off x="1263480" y="4490600"/>
            <a:ext cx="9332802" cy="1323439"/>
          </a:xfrm>
          <a:prstGeom prst="rect">
            <a:avLst/>
          </a:prstGeom>
          <a:noFill/>
        </p:spPr>
        <p:txBody>
          <a:bodyPr wrap="square" rtlCol="0">
            <a:spAutoFit/>
          </a:bodyPr>
          <a:lstStyle/>
          <a:p>
            <a:pPr marL="342900" indent="-342900">
              <a:lnSpc>
                <a:spcPct val="150000"/>
              </a:lnSpc>
              <a:buFont typeface="Wingdings" panose="05000000000000000000" pitchFamily="2" charset="2"/>
              <a:buChar char="§"/>
              <a:defRPr/>
            </a:pPr>
            <a:r>
              <a:rPr lang="en-US" altLang="en-US" sz="2800" dirty="0"/>
              <a:t>Partner with:</a:t>
            </a:r>
          </a:p>
          <a:p>
            <a:pPr marL="800100" lvl="1" indent="-342900">
              <a:buFont typeface="Arial" panose="020B0604020202020204" pitchFamily="34" charset="0"/>
              <a:buChar char="•"/>
              <a:defRPr/>
            </a:pPr>
            <a:r>
              <a:rPr lang="en-US" altLang="en-US" sz="2000" dirty="0"/>
              <a:t>Cities, Counties, Special Districts, and Others</a:t>
            </a:r>
          </a:p>
          <a:p>
            <a:endParaRPr lang="en-US" dirty="0"/>
          </a:p>
        </p:txBody>
      </p:sp>
      <p:sp>
        <p:nvSpPr>
          <p:cNvPr id="11" name="TextBox 10"/>
          <p:cNvSpPr txBox="1"/>
          <p:nvPr/>
        </p:nvSpPr>
        <p:spPr>
          <a:xfrm>
            <a:off x="1263480" y="5522975"/>
            <a:ext cx="9332802" cy="1015663"/>
          </a:xfrm>
          <a:prstGeom prst="rect">
            <a:avLst/>
          </a:prstGeom>
          <a:noFill/>
        </p:spPr>
        <p:txBody>
          <a:bodyPr wrap="square" rtlCol="0">
            <a:spAutoFit/>
          </a:bodyPr>
          <a:lstStyle/>
          <a:p>
            <a:pPr marL="342900" indent="-342900">
              <a:lnSpc>
                <a:spcPct val="150000"/>
              </a:lnSpc>
              <a:buFont typeface="Wingdings" panose="05000000000000000000" pitchFamily="2" charset="2"/>
              <a:buChar char="§"/>
              <a:defRPr/>
            </a:pPr>
            <a:r>
              <a:rPr lang="en-US" altLang="en-US" sz="2800" dirty="0"/>
              <a:t>Straightforward, Interactive, All-Inclusive</a:t>
            </a:r>
          </a:p>
          <a:p>
            <a:endParaRPr lang="en-US" dirty="0"/>
          </a:p>
        </p:txBody>
      </p:sp>
    </p:spTree>
    <p:extLst>
      <p:ext uri="{BB962C8B-B14F-4D97-AF65-F5344CB8AC3E}">
        <p14:creationId xmlns:p14="http://schemas.microsoft.com/office/powerpoint/2010/main" val="188237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Data Collection</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20</a:t>
            </a:fld>
            <a:endParaRPr lang="en-US" sz="1800" dirty="0">
              <a:solidFill>
                <a:schemeClr val="bg1"/>
              </a:solidFill>
            </a:endParaRPr>
          </a:p>
        </p:txBody>
      </p:sp>
      <p:sp>
        <p:nvSpPr>
          <p:cNvPr id="11" name="Rectangle 10"/>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p:cNvGraphicFramePr/>
          <p:nvPr>
            <p:extLst>
              <p:ext uri="{D42A27DB-BD31-4B8C-83A1-F6EECF244321}">
                <p14:modId xmlns:p14="http://schemas.microsoft.com/office/powerpoint/2010/main" val="3862600616"/>
              </p:ext>
            </p:extLst>
          </p:nvPr>
        </p:nvGraphicFramePr>
        <p:xfrm>
          <a:off x="1216752" y="1304775"/>
          <a:ext cx="8128000" cy="49174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89827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Statistical Calculations</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21</a:t>
            </a:fld>
            <a:endParaRPr lang="en-US" sz="1800" dirty="0">
              <a:solidFill>
                <a:schemeClr val="bg1"/>
              </a:solidFill>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p:cNvGraphicFramePr/>
          <p:nvPr>
            <p:extLst>
              <p:ext uri="{D42A27DB-BD31-4B8C-83A1-F6EECF244321}">
                <p14:modId xmlns:p14="http://schemas.microsoft.com/office/powerpoint/2010/main" val="2563666143"/>
              </p:ext>
            </p:extLst>
          </p:nvPr>
        </p:nvGraphicFramePr>
        <p:xfrm>
          <a:off x="544287" y="992164"/>
          <a:ext cx="11347602" cy="51461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29463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Internal Relationships</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22</a:t>
            </a:fld>
            <a:endParaRPr lang="en-US" sz="1800" dirty="0">
              <a:solidFill>
                <a:schemeClr val="bg1"/>
              </a:solidFill>
            </a:endParaRPr>
          </a:p>
        </p:txBody>
      </p:sp>
      <p:sp>
        <p:nvSpPr>
          <p:cNvPr id="9" name="Rectangle 3"/>
          <p:cNvSpPr txBox="1">
            <a:spLocks noChangeArrowheads="1"/>
          </p:cNvSpPr>
          <p:nvPr/>
        </p:nvSpPr>
        <p:spPr>
          <a:xfrm>
            <a:off x="457200" y="1304775"/>
            <a:ext cx="10469418" cy="46887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28700" lvl="1" indent="-571500" algn="l">
              <a:buFont typeface="Wingdings" panose="05000000000000000000" pitchFamily="2" charset="2"/>
              <a:buChar char="§"/>
              <a:defRPr/>
            </a:pPr>
            <a:r>
              <a:rPr lang="en-US" altLang="en-US" sz="4000" dirty="0">
                <a:latin typeface="Calibri" panose="020F0502020204030204" pitchFamily="34" charset="0"/>
              </a:rPr>
              <a:t>Surveyed Classifications with Lack of Data</a:t>
            </a:r>
          </a:p>
          <a:p>
            <a:pPr marL="1028700" lvl="1" indent="-571500" algn="l">
              <a:buFont typeface="Wingdings" panose="05000000000000000000" pitchFamily="2" charset="2"/>
              <a:buChar char="§"/>
              <a:defRPr/>
            </a:pPr>
            <a:r>
              <a:rPr lang="en-US" altLang="en-US" sz="4000" dirty="0">
                <a:latin typeface="Calibri" panose="020F0502020204030204" pitchFamily="34" charset="0"/>
              </a:rPr>
              <a:t>Non-Surveyed Classifications</a:t>
            </a:r>
          </a:p>
          <a:p>
            <a:pPr marL="1028700" lvl="1" indent="-571500" algn="l">
              <a:buFont typeface="Wingdings" panose="05000000000000000000" pitchFamily="2" charset="2"/>
              <a:buChar char="§"/>
              <a:defRPr/>
            </a:pPr>
            <a:r>
              <a:rPr lang="en-US" altLang="en-US" sz="4000" dirty="0">
                <a:latin typeface="Calibri" panose="020F0502020204030204" pitchFamily="34" charset="0"/>
              </a:rPr>
              <a:t>Whole Position Analysis</a:t>
            </a:r>
          </a:p>
          <a:p>
            <a:pPr marL="1257300" lvl="2" indent="-342900" algn="l">
              <a:buFont typeface="Arial" panose="020B0604020202020204" pitchFamily="34" charset="0"/>
              <a:buChar char="•"/>
              <a:defRPr/>
            </a:pPr>
            <a:r>
              <a:rPr lang="en-US" altLang="en-US" sz="3200" dirty="0">
                <a:latin typeface="Calibri" panose="020F0502020204030204" pitchFamily="34" charset="0"/>
              </a:rPr>
              <a:t>Same Class Series</a:t>
            </a:r>
          </a:p>
          <a:p>
            <a:pPr marL="1257300" lvl="2" indent="-342900" algn="l">
              <a:buFont typeface="Arial" panose="020B0604020202020204" pitchFamily="34" charset="0"/>
              <a:buChar char="•"/>
              <a:defRPr/>
            </a:pPr>
            <a:r>
              <a:rPr lang="en-US" altLang="en-US" sz="3200" dirty="0">
                <a:latin typeface="Calibri" panose="020F0502020204030204" pitchFamily="34" charset="0"/>
              </a:rPr>
              <a:t>Scope of Work</a:t>
            </a:r>
          </a:p>
          <a:p>
            <a:pPr marL="1257300" lvl="2" indent="-342900" algn="l">
              <a:buFont typeface="Arial" panose="020B0604020202020204" pitchFamily="34" charset="0"/>
              <a:buChar char="•"/>
              <a:defRPr/>
            </a:pPr>
            <a:r>
              <a:rPr lang="en-US" altLang="en-US" sz="3200" dirty="0">
                <a:latin typeface="Calibri" panose="020F0502020204030204" pitchFamily="34" charset="0"/>
              </a:rPr>
              <a:t>Organizational “Worth”</a:t>
            </a:r>
          </a:p>
          <a:p>
            <a:pPr marL="1257300" lvl="2" indent="-342900" algn="l">
              <a:buFont typeface="Arial" panose="020B0604020202020204" pitchFamily="34" charset="0"/>
              <a:buChar char="•"/>
              <a:defRPr/>
            </a:pPr>
            <a:r>
              <a:rPr lang="en-US" altLang="en-US" sz="3200" dirty="0">
                <a:latin typeface="Calibri" panose="020F0502020204030204" pitchFamily="34" charset="0"/>
              </a:rPr>
              <a:t>Past Internal Relationships</a:t>
            </a:r>
          </a:p>
          <a:p>
            <a:pPr marL="1028700" lvl="1" indent="-571500" algn="l">
              <a:buFont typeface="Wingdings" panose="05000000000000000000" pitchFamily="2" charset="2"/>
              <a:buChar char="§"/>
              <a:defRPr/>
            </a:pPr>
            <a:r>
              <a:rPr lang="en-US" altLang="en-US" sz="4000" dirty="0">
                <a:latin typeface="Calibri" panose="020F0502020204030204" pitchFamily="34" charset="0"/>
              </a:rPr>
              <a:t>Implementation and Strategy Development</a:t>
            </a:r>
          </a:p>
          <a:p>
            <a:pPr lvl="1" algn="l">
              <a:defRPr/>
            </a:pPr>
            <a:endParaRPr lang="en-US" altLang="en-US" sz="2800"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22122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90" y="6386734"/>
            <a:ext cx="11301411"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5"/>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Stakeholder Touch Points</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993538"/>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6"/>
            <a:ext cx="2743200" cy="365125"/>
          </a:xfrm>
        </p:spPr>
        <p:txBody>
          <a:bodyPr/>
          <a:lstStyle/>
          <a:p>
            <a:fld id="{0B3DB665-CAF9-4034-BFCF-09D368A579E3}" type="slidenum">
              <a:rPr lang="en-US" sz="1800">
                <a:solidFill>
                  <a:schemeClr val="bg1"/>
                </a:solidFill>
              </a:rPr>
              <a:t>23</a:t>
            </a:fld>
            <a:endParaRPr lang="en-US" sz="1800" dirty="0">
              <a:solidFill>
                <a:schemeClr val="bg1"/>
              </a:solidFill>
            </a:endParaRPr>
          </a:p>
        </p:txBody>
      </p:sp>
      <p:sp>
        <p:nvSpPr>
          <p:cNvPr id="9" name="Rectangle 3"/>
          <p:cNvSpPr txBox="1">
            <a:spLocks noChangeArrowheads="1"/>
          </p:cNvSpPr>
          <p:nvPr/>
        </p:nvSpPr>
        <p:spPr>
          <a:xfrm>
            <a:off x="890589" y="1304778"/>
            <a:ext cx="9459641" cy="50223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a:buFont typeface="Wingdings" panose="05000000000000000000" pitchFamily="2" charset="2"/>
              <a:buChar char="§"/>
              <a:defRPr/>
            </a:pPr>
            <a:r>
              <a:rPr lang="en-US" altLang="en-US" sz="4000" dirty="0">
                <a:latin typeface="Calibri" panose="020F0502020204030204" pitchFamily="34" charset="0"/>
              </a:rPr>
              <a:t>Kick-Off &amp; Orientations</a:t>
            </a:r>
          </a:p>
          <a:p>
            <a:pPr marL="571500" indent="-571500" algn="l">
              <a:buFont typeface="Wingdings" panose="05000000000000000000" pitchFamily="2" charset="2"/>
              <a:buChar char="§"/>
              <a:defRPr/>
            </a:pPr>
            <a:r>
              <a:rPr lang="en-US" altLang="en-US" sz="4000" dirty="0">
                <a:latin typeface="Calibri" panose="020F0502020204030204" pitchFamily="34" charset="0"/>
              </a:rPr>
              <a:t>Employee/Management Interviews</a:t>
            </a:r>
          </a:p>
          <a:p>
            <a:pPr marL="571500" indent="-571500" algn="l">
              <a:buFont typeface="Wingdings" panose="05000000000000000000" pitchFamily="2" charset="2"/>
              <a:buChar char="§"/>
              <a:defRPr/>
            </a:pPr>
            <a:r>
              <a:rPr lang="en-US" altLang="en-US" sz="4000" dirty="0">
                <a:latin typeface="Calibri" panose="020F0502020204030204" pitchFamily="34" charset="0"/>
              </a:rPr>
              <a:t>Class Description Review</a:t>
            </a:r>
          </a:p>
          <a:p>
            <a:pPr marL="571500" indent="-571500" algn="l">
              <a:buFont typeface="Wingdings" panose="05000000000000000000" pitchFamily="2" charset="2"/>
              <a:buChar char="§"/>
              <a:defRPr/>
            </a:pPr>
            <a:r>
              <a:rPr lang="en-US" altLang="en-US" sz="4000" dirty="0">
                <a:latin typeface="Calibri" panose="020F0502020204030204" pitchFamily="34" charset="0"/>
              </a:rPr>
              <a:t>Final Classification Issues</a:t>
            </a:r>
          </a:p>
          <a:p>
            <a:pPr marL="571500" indent="-571500" algn="l">
              <a:buFont typeface="Wingdings" panose="05000000000000000000" pitchFamily="2" charset="2"/>
              <a:buChar char="§"/>
              <a:defRPr/>
            </a:pPr>
            <a:r>
              <a:rPr lang="en-US" altLang="en-US" sz="4000" dirty="0">
                <a:latin typeface="Calibri" panose="020F0502020204030204" pitchFamily="34" charset="0"/>
              </a:rPr>
              <a:t>Compensation Study Elements</a:t>
            </a:r>
          </a:p>
          <a:p>
            <a:pPr marL="571500" indent="-571500" algn="l">
              <a:buFont typeface="Wingdings" panose="05000000000000000000" pitchFamily="2" charset="2"/>
              <a:buChar char="§"/>
              <a:defRPr/>
            </a:pPr>
            <a:r>
              <a:rPr lang="en-US" altLang="en-US" sz="4000" dirty="0">
                <a:latin typeface="Calibri" panose="020F0502020204030204" pitchFamily="34" charset="0"/>
              </a:rPr>
              <a:t>Compensation Survey Results</a:t>
            </a:r>
          </a:p>
          <a:p>
            <a:pPr marL="571500" indent="-571500" algn="l">
              <a:buFont typeface="Wingdings" panose="05000000000000000000" pitchFamily="2" charset="2"/>
              <a:buChar char="§"/>
              <a:defRPr/>
            </a:pPr>
            <a:r>
              <a:rPr lang="en-US" altLang="en-US" sz="4000" dirty="0">
                <a:latin typeface="Calibri" panose="020F0502020204030204" pitchFamily="34" charset="0"/>
              </a:rPr>
              <a:t>Final Compensation Structure</a:t>
            </a:r>
          </a:p>
        </p:txBody>
      </p:sp>
      <p:sp>
        <p:nvSpPr>
          <p:cNvPr id="10" name="Rectangle 9"/>
          <p:cNvSpPr/>
          <p:nvPr/>
        </p:nvSpPr>
        <p:spPr>
          <a:xfrm>
            <a:off x="9312813" y="4"/>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00289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2994" y="1276350"/>
            <a:ext cx="11991225" cy="3597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5347856"/>
            <a:ext cx="3461657" cy="1510145"/>
          </a:xfrm>
          <a:prstGeom prst="rect">
            <a:avLst/>
          </a:prstGeom>
          <a:solidFill>
            <a:srgbClr val="F7964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61660" y="5347855"/>
            <a:ext cx="8730343" cy="1523208"/>
          </a:xfrm>
          <a:prstGeom prst="rect">
            <a:avLst/>
          </a:prstGeom>
          <a:solidFill>
            <a:srgbClr val="9BBB5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7092" y="2291329"/>
            <a:ext cx="11614797" cy="646331"/>
          </a:xfrm>
          <a:prstGeom prst="rect">
            <a:avLst/>
          </a:prstGeom>
          <a:noFill/>
        </p:spPr>
        <p:txBody>
          <a:bodyPr wrap="square" rtlCol="0">
            <a:spAutoFit/>
          </a:bodyPr>
          <a:lstStyle/>
          <a:p>
            <a:pPr algn="ctr"/>
            <a:r>
              <a:rPr lang="en-US" sz="3600" dirty="0">
                <a:latin typeface="Century Gothic" panose="020B0502020202020204" pitchFamily="34" charset="0"/>
              </a:rPr>
              <a:t>Questions and Comments</a:t>
            </a:r>
            <a:endParaRPr lang="en-US" sz="3600" dirty="0"/>
          </a:p>
        </p:txBody>
      </p:sp>
      <p:sp>
        <p:nvSpPr>
          <p:cNvPr id="17" name="Subtitle 2"/>
          <p:cNvSpPr>
            <a:spLocks noGrp="1"/>
          </p:cNvSpPr>
          <p:nvPr>
            <p:ph type="subTitle" idx="1"/>
          </p:nvPr>
        </p:nvSpPr>
        <p:spPr>
          <a:xfrm>
            <a:off x="4223660" y="5888984"/>
            <a:ext cx="7206343" cy="812005"/>
          </a:xfrm>
        </p:spPr>
        <p:txBody>
          <a:bodyPr>
            <a:normAutofit/>
          </a:bodyPr>
          <a:lstStyle/>
          <a:p>
            <a:r>
              <a:rPr lang="en-US" sz="4000" dirty="0">
                <a:solidFill>
                  <a:schemeClr val="bg1"/>
                </a:solidFill>
              </a:rPr>
              <a:t>Thank you!</a:t>
            </a: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93" y="209303"/>
            <a:ext cx="4519008" cy="722516"/>
          </a:xfrm>
          <a:prstGeom prst="rect">
            <a:avLst/>
          </a:prstGeom>
        </p:spPr>
      </p:pic>
    </p:spTree>
    <p:extLst>
      <p:ext uri="{BB962C8B-B14F-4D97-AF65-F5344CB8AC3E}">
        <p14:creationId xmlns:p14="http://schemas.microsoft.com/office/powerpoint/2010/main" val="341349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8"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93963" y="66209"/>
            <a:ext cx="9118849"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Why We are Here</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3</a:t>
            </a:fld>
            <a:endParaRPr lang="en-US" sz="1800" dirty="0">
              <a:solidFill>
                <a:schemeClr val="bg1"/>
              </a:solidFill>
            </a:endParaRPr>
          </a:p>
        </p:txBody>
      </p:sp>
      <p:sp>
        <p:nvSpPr>
          <p:cNvPr id="4" name="TextBox 3"/>
          <p:cNvSpPr txBox="1"/>
          <p:nvPr/>
        </p:nvSpPr>
        <p:spPr>
          <a:xfrm>
            <a:off x="1029392" y="1439741"/>
            <a:ext cx="9371908" cy="4970591"/>
          </a:xfrm>
          <a:prstGeom prst="rect">
            <a:avLst/>
          </a:prstGeom>
          <a:noFill/>
        </p:spPr>
        <p:txBody>
          <a:bodyPr wrap="square" rtlCol="0">
            <a:spAutoFit/>
          </a:bodyPr>
          <a:lstStyle/>
          <a:p>
            <a:pPr marL="342900" indent="-342900">
              <a:buFont typeface="Wingdings" panose="05000000000000000000" pitchFamily="2" charset="2"/>
              <a:buChar char="§"/>
              <a:defRPr/>
            </a:pPr>
            <a:r>
              <a:rPr lang="en-US" altLang="en-US" sz="4000" dirty="0"/>
              <a:t> Classification and Compensation Study</a:t>
            </a:r>
          </a:p>
          <a:p>
            <a:pPr marL="1028700" lvl="1" indent="-571500">
              <a:buFont typeface="Arial" panose="020B0604020202020204" pitchFamily="34" charset="0"/>
              <a:buChar char="•"/>
              <a:defRPr/>
            </a:pPr>
            <a:r>
              <a:rPr lang="en-US" altLang="en-US" sz="3200" dirty="0"/>
              <a:t>Classification and Compensation Relationship</a:t>
            </a:r>
          </a:p>
          <a:p>
            <a:pPr marL="1028700" lvl="1" indent="-571500">
              <a:buFont typeface="Arial" panose="020B0604020202020204" pitchFamily="34" charset="0"/>
              <a:buChar char="•"/>
              <a:defRPr/>
            </a:pPr>
            <a:r>
              <a:rPr lang="en-US" altLang="en-US" sz="3200" dirty="0"/>
              <a:t>Snapshot in Time</a:t>
            </a:r>
          </a:p>
          <a:p>
            <a:pPr marL="0" lvl="1">
              <a:defRPr/>
            </a:pPr>
            <a:endParaRPr lang="en-US" altLang="en-US" sz="3200" dirty="0"/>
          </a:p>
          <a:p>
            <a:pPr marL="342900" indent="-342900">
              <a:buFont typeface="Wingdings" panose="05000000000000000000" pitchFamily="2" charset="2"/>
              <a:buChar char="§"/>
              <a:defRPr/>
            </a:pPr>
            <a:r>
              <a:rPr lang="en-US" altLang="en-US" sz="4000" dirty="0"/>
              <a:t>Stakeholder Involvement</a:t>
            </a:r>
          </a:p>
          <a:p>
            <a:pPr marL="914400" lvl="1" indent="-457200">
              <a:buFont typeface="Arial" panose="020B0604020202020204" pitchFamily="34" charset="0"/>
              <a:buChar char="•"/>
              <a:defRPr/>
            </a:pPr>
            <a:r>
              <a:rPr lang="en-US" altLang="en-US" sz="3200" dirty="0"/>
              <a:t>Employees</a:t>
            </a:r>
          </a:p>
          <a:p>
            <a:pPr marL="914400" lvl="1" indent="-457200">
              <a:buFont typeface="Arial" panose="020B0604020202020204" pitchFamily="34" charset="0"/>
              <a:buChar char="•"/>
              <a:defRPr/>
            </a:pPr>
            <a:r>
              <a:rPr lang="en-US" altLang="en-US" sz="3200" dirty="0"/>
              <a:t>Executive Management</a:t>
            </a:r>
          </a:p>
          <a:p>
            <a:pPr marL="914400" lvl="1" indent="-457200">
              <a:buFont typeface="Arial" panose="020B0604020202020204" pitchFamily="34" charset="0"/>
              <a:buChar char="•"/>
              <a:defRPr/>
            </a:pPr>
            <a:r>
              <a:rPr lang="en-US" altLang="en-US" sz="3200" dirty="0"/>
              <a:t>Human Resources</a:t>
            </a:r>
          </a:p>
          <a:p>
            <a:pPr>
              <a:lnSpc>
                <a:spcPct val="150000"/>
              </a:lnSpc>
              <a:defRPr/>
            </a:pPr>
            <a:endParaRPr lang="en-US" dirty="0"/>
          </a:p>
          <a:p>
            <a:endParaRPr lang="en-US" dirty="0"/>
          </a:p>
        </p:txBody>
      </p:sp>
      <p:sp>
        <p:nvSpPr>
          <p:cNvPr id="9" name="Rectangle 8"/>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485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Purpose</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4</a:t>
            </a:fld>
            <a:endParaRPr lang="en-US" sz="1800" dirty="0">
              <a:solidFill>
                <a:schemeClr val="bg1"/>
              </a:solidFill>
            </a:endParaRPr>
          </a:p>
        </p:txBody>
      </p:sp>
      <p:sp>
        <p:nvSpPr>
          <p:cNvPr id="9" name="Rectangle 3"/>
          <p:cNvSpPr txBox="1">
            <a:spLocks noChangeArrowheads="1"/>
          </p:cNvSpPr>
          <p:nvPr/>
        </p:nvSpPr>
        <p:spPr>
          <a:xfrm>
            <a:off x="890587" y="1195273"/>
            <a:ext cx="10713583" cy="490776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
              <a:defRPr/>
            </a:pPr>
            <a:r>
              <a:rPr lang="en-US" altLang="en-US" sz="4000" dirty="0">
                <a:latin typeface="Calibri" panose="020F0502020204030204" pitchFamily="34" charset="0"/>
              </a:rPr>
              <a:t>Up-to-Date &amp; Current</a:t>
            </a:r>
          </a:p>
          <a:p>
            <a:pPr marL="342900" indent="-342900" algn="l">
              <a:buFont typeface="Wingdings" panose="05000000000000000000" pitchFamily="2" charset="2"/>
              <a:buChar char="§"/>
              <a:defRPr/>
            </a:pPr>
            <a:r>
              <a:rPr lang="en-US" altLang="en-US" sz="4000" dirty="0">
                <a:latin typeface="Calibri" panose="020F0502020204030204" pitchFamily="34" charset="0"/>
              </a:rPr>
              <a:t>Ensure Legal Compliance </a:t>
            </a:r>
          </a:p>
          <a:p>
            <a:pPr marL="800100" lvl="1" indent="-342900" algn="l">
              <a:buFont typeface="Arial" panose="020B0604020202020204" pitchFamily="34" charset="0"/>
              <a:buChar char="•"/>
              <a:defRPr/>
            </a:pPr>
            <a:r>
              <a:rPr lang="en-US" altLang="en-US" sz="3200" dirty="0">
                <a:latin typeface="Calibri" panose="020F0502020204030204" pitchFamily="34" charset="0"/>
              </a:rPr>
              <a:t>Fair Labor Standards Act &amp; Americans with Disabilities Act</a:t>
            </a:r>
          </a:p>
          <a:p>
            <a:pPr marL="342900" indent="-342900" algn="l">
              <a:buFont typeface="Wingdings" panose="05000000000000000000" pitchFamily="2" charset="2"/>
              <a:buChar char="§"/>
              <a:defRPr/>
            </a:pPr>
            <a:r>
              <a:rPr lang="en-US" altLang="en-US" sz="4000" dirty="0">
                <a:latin typeface="Calibri" panose="020F0502020204030204" pitchFamily="34" charset="0"/>
              </a:rPr>
              <a:t>Enhance Recruitment Process</a:t>
            </a:r>
          </a:p>
          <a:p>
            <a:pPr marL="342900" indent="-342900" algn="l">
              <a:buFont typeface="Wingdings" panose="05000000000000000000" pitchFamily="2" charset="2"/>
              <a:buChar char="§"/>
              <a:defRPr/>
            </a:pPr>
            <a:r>
              <a:rPr lang="en-US" altLang="en-US" sz="4000" dirty="0">
                <a:latin typeface="Calibri" panose="020F0502020204030204" pitchFamily="34" charset="0"/>
              </a:rPr>
              <a:t>Career Paths</a:t>
            </a:r>
          </a:p>
          <a:p>
            <a:pPr marL="342900" indent="-342900" algn="l">
              <a:buFont typeface="Wingdings" panose="05000000000000000000" pitchFamily="2" charset="2"/>
              <a:buChar char="§"/>
              <a:defRPr/>
            </a:pPr>
            <a:r>
              <a:rPr lang="en-US" altLang="en-US" sz="4000" dirty="0">
                <a:latin typeface="Calibri" panose="020F0502020204030204" pitchFamily="34" charset="0"/>
              </a:rPr>
              <a:t>Training Opportunities</a:t>
            </a:r>
          </a:p>
          <a:p>
            <a:pPr marL="342900" indent="-342900" algn="l">
              <a:buFont typeface="Wingdings" panose="05000000000000000000" pitchFamily="2" charset="2"/>
              <a:buChar char="§"/>
              <a:defRPr/>
            </a:pPr>
            <a:r>
              <a:rPr lang="en-US" altLang="en-US" sz="4000" dirty="0">
                <a:latin typeface="Calibri" panose="020F0502020204030204" pitchFamily="34" charset="0"/>
              </a:rPr>
              <a:t>Objective Performance Evaluations</a:t>
            </a:r>
          </a:p>
          <a:p>
            <a:pPr marL="342900" indent="-342900" algn="l">
              <a:buFont typeface="Wingdings" panose="05000000000000000000" pitchFamily="2" charset="2"/>
              <a:buChar char="§"/>
              <a:defRPr/>
            </a:pPr>
            <a:r>
              <a:rPr lang="en-US" altLang="en-US" sz="4000" dirty="0">
                <a:latin typeface="Calibri" panose="020F0502020204030204" pitchFamily="34" charset="0"/>
              </a:rPr>
              <a:t>Equitable Compensation System</a:t>
            </a: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1" name="Rectangle 10"/>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09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2994" y="1276350"/>
            <a:ext cx="11991225" cy="3597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5347856"/>
            <a:ext cx="3461657" cy="1510145"/>
          </a:xfrm>
          <a:prstGeom prst="rect">
            <a:avLst/>
          </a:prstGeom>
          <a:solidFill>
            <a:srgbClr val="F7964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461660" y="5347855"/>
            <a:ext cx="8730343" cy="1523208"/>
          </a:xfrm>
          <a:prstGeom prst="rect">
            <a:avLst/>
          </a:prstGeom>
          <a:solidFill>
            <a:srgbClr val="9BBB5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7092" y="2291329"/>
            <a:ext cx="11614797" cy="646331"/>
          </a:xfrm>
          <a:prstGeom prst="rect">
            <a:avLst/>
          </a:prstGeom>
          <a:noFill/>
        </p:spPr>
        <p:txBody>
          <a:bodyPr wrap="square" rtlCol="0">
            <a:spAutoFit/>
          </a:bodyPr>
          <a:lstStyle/>
          <a:p>
            <a:pPr algn="ctr"/>
            <a:r>
              <a:rPr lang="en-US" sz="3600" dirty="0">
                <a:latin typeface="Century Gothic" panose="020B0502020202020204" pitchFamily="34" charset="0"/>
              </a:rPr>
              <a:t>Classification Study</a:t>
            </a:r>
            <a:endParaRPr lang="en-US" sz="3600" dirty="0"/>
          </a:p>
        </p:txBody>
      </p:sp>
      <p:sp>
        <p:nvSpPr>
          <p:cNvPr id="17" name="Subtitle 2"/>
          <p:cNvSpPr>
            <a:spLocks noGrp="1"/>
          </p:cNvSpPr>
          <p:nvPr>
            <p:ph type="subTitle" idx="1"/>
          </p:nvPr>
        </p:nvSpPr>
        <p:spPr>
          <a:xfrm>
            <a:off x="4223660" y="5888984"/>
            <a:ext cx="7206343" cy="812005"/>
          </a:xfrm>
        </p:spPr>
        <p:txBody>
          <a:bodyPr>
            <a:normAutofit/>
          </a:bodyPr>
          <a:lstStyle/>
          <a:p>
            <a:r>
              <a:rPr lang="en-US" sz="4000" dirty="0">
                <a:solidFill>
                  <a:schemeClr val="bg1"/>
                </a:solidFill>
              </a:rPr>
              <a:t>Overview</a:t>
            </a: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93" y="209303"/>
            <a:ext cx="4519008" cy="722516"/>
          </a:xfrm>
          <a:prstGeom prst="rect">
            <a:avLst/>
          </a:prstGeom>
        </p:spPr>
      </p:pic>
    </p:spTree>
    <p:extLst>
      <p:ext uri="{BB962C8B-B14F-4D97-AF65-F5344CB8AC3E}">
        <p14:creationId xmlns:p14="http://schemas.microsoft.com/office/powerpoint/2010/main" val="4091172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Terminology</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6</a:t>
            </a:fld>
            <a:endParaRPr lang="en-US" sz="1800" dirty="0">
              <a:solidFill>
                <a:schemeClr val="bg1"/>
              </a:solidFill>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p:cNvGraphicFramePr/>
          <p:nvPr>
            <p:extLst>
              <p:ext uri="{D42A27DB-BD31-4B8C-83A1-F6EECF244321}">
                <p14:modId xmlns:p14="http://schemas.microsoft.com/office/powerpoint/2010/main" val="1874828158"/>
              </p:ext>
            </p:extLst>
          </p:nvPr>
        </p:nvGraphicFramePr>
        <p:xfrm>
          <a:off x="1987755" y="1137980"/>
          <a:ext cx="8128000" cy="50223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224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8" y="6386731"/>
            <a:ext cx="11301411"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Methodology</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7</a:t>
            </a:fld>
            <a:endParaRPr lang="en-US" sz="1800" dirty="0">
              <a:solidFill>
                <a:schemeClr val="bg1"/>
              </a:solidFill>
            </a:endParaRPr>
          </a:p>
        </p:txBody>
      </p:sp>
      <p:sp>
        <p:nvSpPr>
          <p:cNvPr id="11" name="Rectangle 10"/>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Diagram 3"/>
          <p:cNvGraphicFramePr/>
          <p:nvPr>
            <p:extLst>
              <p:ext uri="{D42A27DB-BD31-4B8C-83A1-F6EECF244321}">
                <p14:modId xmlns:p14="http://schemas.microsoft.com/office/powerpoint/2010/main" val="3775414888"/>
              </p:ext>
            </p:extLst>
          </p:nvPr>
        </p:nvGraphicFramePr>
        <p:xfrm>
          <a:off x="1561353" y="1065581"/>
          <a:ext cx="8128000" cy="51671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162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Job Analysis Methodology</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8</a:t>
            </a:fld>
            <a:endParaRPr lang="en-US" sz="1800" dirty="0">
              <a:solidFill>
                <a:schemeClr val="bg1"/>
              </a:solidFill>
            </a:endParaRPr>
          </a:p>
        </p:txBody>
      </p:sp>
      <p:sp>
        <p:nvSpPr>
          <p:cNvPr id="9" name="Rectangle 3"/>
          <p:cNvSpPr txBox="1">
            <a:spLocks noChangeArrowheads="1"/>
          </p:cNvSpPr>
          <p:nvPr/>
        </p:nvSpPr>
        <p:spPr>
          <a:xfrm>
            <a:off x="890588" y="2852056"/>
            <a:ext cx="8031739" cy="28744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
              <a:defRPr/>
            </a:pPr>
            <a:endParaRPr lang="en-US" altLang="en-US"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90588" y="1178573"/>
            <a:ext cx="10653713" cy="5016758"/>
          </a:xfrm>
          <a:prstGeom prst="rect">
            <a:avLst/>
          </a:prstGeom>
          <a:noFill/>
        </p:spPr>
        <p:txBody>
          <a:bodyPr wrap="square" rtlCol="0">
            <a:spAutoFit/>
          </a:bodyPr>
          <a:lstStyle/>
          <a:p>
            <a:pPr marL="514350" indent="-514350">
              <a:buFont typeface="+mj-lt"/>
              <a:buAutoNum type="arabicPeriod"/>
            </a:pPr>
            <a:r>
              <a:rPr lang="en-US" altLang="en-US" sz="2800" dirty="0"/>
              <a:t>Education, Training, and Certifications/Licenses</a:t>
            </a:r>
          </a:p>
          <a:p>
            <a:pPr marL="514350" indent="-514350">
              <a:buFont typeface="+mj-lt"/>
              <a:buAutoNum type="arabicPeriod"/>
            </a:pPr>
            <a:r>
              <a:rPr lang="en-US" altLang="en-US" sz="2800" dirty="0">
                <a:latin typeface="Calibri" panose="020F0502020204030204" pitchFamily="34" charset="0"/>
              </a:rPr>
              <a:t>Experience</a:t>
            </a:r>
          </a:p>
          <a:p>
            <a:pPr marL="514350" indent="-514350">
              <a:buFont typeface="+mj-lt"/>
              <a:buAutoNum type="arabicPeriod"/>
            </a:pPr>
            <a:r>
              <a:rPr lang="en-US" altLang="en-US" sz="2800" dirty="0">
                <a:latin typeface="Calibri" panose="020F0502020204030204" pitchFamily="34" charset="0"/>
              </a:rPr>
              <a:t>Problem Solving/Ingenuity</a:t>
            </a:r>
          </a:p>
          <a:p>
            <a:pPr marL="514350" indent="-514350">
              <a:buFont typeface="+mj-lt"/>
              <a:buAutoNum type="arabicPeriod"/>
            </a:pPr>
            <a:r>
              <a:rPr lang="en-US" altLang="en-US" sz="2800" dirty="0">
                <a:latin typeface="Calibri" panose="020F0502020204030204" pitchFamily="34" charset="0"/>
              </a:rPr>
              <a:t>Independence of Action</a:t>
            </a:r>
          </a:p>
          <a:p>
            <a:pPr marL="514350" indent="-514350">
              <a:buFont typeface="+mj-lt"/>
              <a:buAutoNum type="arabicPeriod"/>
            </a:pPr>
            <a:r>
              <a:rPr lang="en-US" altLang="en-US" sz="2800" dirty="0">
                <a:latin typeface="Calibri" panose="020F0502020204030204" pitchFamily="34" charset="0"/>
              </a:rPr>
              <a:t>Responsibility for Resources</a:t>
            </a:r>
          </a:p>
          <a:p>
            <a:pPr marL="514350" indent="-514350">
              <a:buFont typeface="+mj-lt"/>
              <a:buAutoNum type="arabicPeriod"/>
            </a:pPr>
            <a:r>
              <a:rPr lang="en-US" altLang="en-US" sz="2800" dirty="0">
                <a:latin typeface="Calibri" panose="020F0502020204030204" pitchFamily="34" charset="0"/>
              </a:rPr>
              <a:t>Contacts with Others-Internal/External</a:t>
            </a:r>
          </a:p>
          <a:p>
            <a:pPr marL="514350" indent="-514350">
              <a:buFont typeface="+mj-lt"/>
              <a:buAutoNum type="arabicPeriod"/>
            </a:pPr>
            <a:r>
              <a:rPr lang="en-US" altLang="en-US" sz="2800" dirty="0">
                <a:latin typeface="Calibri" panose="020F0502020204030204" pitchFamily="34" charset="0"/>
              </a:rPr>
              <a:t>Supervision Received and/or Given to Others</a:t>
            </a:r>
          </a:p>
          <a:p>
            <a:pPr marL="514350" indent="-514350">
              <a:buFont typeface="+mj-lt"/>
              <a:buAutoNum type="arabicPeriod"/>
            </a:pPr>
            <a:r>
              <a:rPr lang="en-US" altLang="en-US" sz="2800" dirty="0">
                <a:latin typeface="Calibri" panose="020F0502020204030204" pitchFamily="34" charset="0"/>
              </a:rPr>
              <a:t>Consequences of Action/Decisions Made on the Job/Risk Exposure</a:t>
            </a:r>
          </a:p>
          <a:p>
            <a:pPr marL="514350" indent="-514350">
              <a:buFont typeface="+mj-lt"/>
              <a:buAutoNum type="arabicPeriod"/>
            </a:pPr>
            <a:r>
              <a:rPr lang="en-US" altLang="en-US" sz="2800" dirty="0">
                <a:latin typeface="Calibri" panose="020F0502020204030204" pitchFamily="34" charset="0"/>
              </a:rPr>
              <a:t>Working Conditions</a:t>
            </a:r>
          </a:p>
          <a:p>
            <a:pPr marL="514350" indent="-514350">
              <a:buFont typeface="+mj-lt"/>
              <a:buAutoNum type="arabicPeriod"/>
            </a:pPr>
            <a:r>
              <a:rPr lang="en-US" altLang="en-US" sz="2800" dirty="0">
                <a:latin typeface="Calibri" panose="020F0502020204030204" pitchFamily="34" charset="0"/>
              </a:rPr>
              <a:t>Physical/Mental Demands</a:t>
            </a:r>
          </a:p>
          <a:p>
            <a:pPr marL="457200" indent="-457200">
              <a:buFont typeface="Wingdings" panose="05000000000000000000" pitchFamily="2" charset="2"/>
              <a:buChar char="§"/>
            </a:pPr>
            <a:endParaRPr lang="en-US" sz="4000" dirty="0"/>
          </a:p>
        </p:txBody>
      </p:sp>
    </p:spTree>
    <p:extLst>
      <p:ext uri="{BB962C8B-B14F-4D97-AF65-F5344CB8AC3E}">
        <p14:creationId xmlns:p14="http://schemas.microsoft.com/office/powerpoint/2010/main" val="73237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90589" y="6386731"/>
            <a:ext cx="11301410" cy="484331"/>
          </a:xfrm>
          <a:prstGeom prst="rect">
            <a:avLst/>
          </a:prstGeom>
          <a:solidFill>
            <a:srgbClr val="F7964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03200" y="80584"/>
            <a:ext cx="9141552" cy="830997"/>
          </a:xfrm>
          <a:prstGeom prst="rect">
            <a:avLst/>
          </a:prstGeom>
          <a:noFill/>
        </p:spPr>
        <p:txBody>
          <a:bodyPr wrap="square" rtlCol="0">
            <a:spAutoFit/>
          </a:bodyPr>
          <a:lstStyle/>
          <a:p>
            <a:pPr algn="ctr">
              <a:defRPr/>
            </a:pPr>
            <a:r>
              <a:rPr lang="en-US" altLang="en-US" sz="4800" kern="0" dirty="0">
                <a:latin typeface="Century Gothic" panose="020B0502020202020204" pitchFamily="34" charset="0"/>
              </a:rPr>
              <a:t>Expectations</a:t>
            </a:r>
          </a:p>
        </p:txBody>
      </p:sp>
      <p:pic>
        <p:nvPicPr>
          <p:cNvPr id="18" name="Picture 2" descr="C:\Users\EKing\Desktop\KA-logo-icon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3537"/>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9148688" y="6446333"/>
            <a:ext cx="2743200" cy="365125"/>
          </a:xfrm>
        </p:spPr>
        <p:txBody>
          <a:bodyPr/>
          <a:lstStyle/>
          <a:p>
            <a:fld id="{0B3DB665-CAF9-4034-BFCF-09D368A579E3}" type="slidenum">
              <a:rPr lang="en-US" sz="1800" smtClean="0">
                <a:solidFill>
                  <a:schemeClr val="bg1"/>
                </a:solidFill>
              </a:rPr>
              <a:t>9</a:t>
            </a:fld>
            <a:endParaRPr lang="en-US" sz="1800" dirty="0">
              <a:solidFill>
                <a:schemeClr val="bg1"/>
              </a:solidFill>
            </a:endParaRPr>
          </a:p>
        </p:txBody>
      </p:sp>
      <p:sp>
        <p:nvSpPr>
          <p:cNvPr id="9" name="Rectangle 3"/>
          <p:cNvSpPr txBox="1">
            <a:spLocks noChangeArrowheads="1"/>
          </p:cNvSpPr>
          <p:nvPr/>
        </p:nvSpPr>
        <p:spPr>
          <a:xfrm>
            <a:off x="890588" y="2852056"/>
            <a:ext cx="8031739" cy="28744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
              <a:defRPr/>
            </a:pPr>
            <a:endParaRPr lang="en-US" altLang="en-US" dirty="0">
              <a:latin typeface="Calibri" panose="020F0502020204030204" pitchFamily="34" charset="0"/>
            </a:endParaRPr>
          </a:p>
          <a:p>
            <a:pPr marL="342900" indent="-342900" algn="l">
              <a:buFont typeface="Wingdings" panose="05000000000000000000" pitchFamily="2" charset="2"/>
              <a:buChar char="§"/>
              <a:defRPr/>
            </a:pPr>
            <a:endParaRPr lang="en-US" altLang="en-US" dirty="0">
              <a:latin typeface="Calibri" panose="020F0502020204030204" pitchFamily="34" charset="0"/>
            </a:endParaRPr>
          </a:p>
        </p:txBody>
      </p:sp>
      <p:sp>
        <p:nvSpPr>
          <p:cNvPr id="10" name="Rectangle 9"/>
          <p:cNvSpPr/>
          <p:nvPr/>
        </p:nvSpPr>
        <p:spPr>
          <a:xfrm>
            <a:off x="9312812" y="1"/>
            <a:ext cx="2879188" cy="251669"/>
          </a:xfrm>
          <a:prstGeom prst="rect">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90587" y="1364728"/>
            <a:ext cx="9362365" cy="4647426"/>
          </a:xfrm>
          <a:prstGeom prst="rect">
            <a:avLst/>
          </a:prstGeom>
          <a:noFill/>
        </p:spPr>
        <p:txBody>
          <a:bodyPr wrap="square" rtlCol="0">
            <a:spAutoFit/>
          </a:bodyPr>
          <a:lstStyle/>
          <a:p>
            <a:pPr marL="457200" indent="-457200">
              <a:buFont typeface="Wingdings" panose="05000000000000000000" pitchFamily="2" charset="2"/>
              <a:buChar char="§"/>
            </a:pPr>
            <a:r>
              <a:rPr lang="en-US" sz="4000" dirty="0"/>
              <a:t>Not a Performance Evaluation</a:t>
            </a:r>
          </a:p>
          <a:p>
            <a:pPr marL="457200" indent="-457200">
              <a:buFont typeface="Wingdings" panose="05000000000000000000" pitchFamily="2" charset="2"/>
              <a:buChar char="§"/>
            </a:pPr>
            <a:r>
              <a:rPr lang="en-US" sz="4000" dirty="0"/>
              <a:t>Not a Staffing Study</a:t>
            </a:r>
          </a:p>
          <a:p>
            <a:pPr marL="457200" indent="-457200">
              <a:buFont typeface="Wingdings" panose="05000000000000000000" pitchFamily="2" charset="2"/>
              <a:buChar char="§"/>
              <a:defRPr/>
            </a:pPr>
            <a:r>
              <a:rPr lang="en-US" altLang="en-US" sz="4000" dirty="0">
                <a:latin typeface="Calibri" panose="020F0502020204030204" pitchFamily="34" charset="0"/>
              </a:rPr>
              <a:t>No Changes by Supervisor</a:t>
            </a:r>
          </a:p>
          <a:p>
            <a:pPr marL="457200" indent="-457200">
              <a:buFont typeface="Wingdings" panose="05000000000000000000" pitchFamily="2" charset="2"/>
              <a:buChar char="§"/>
              <a:defRPr/>
            </a:pPr>
            <a:r>
              <a:rPr lang="en-US" altLang="en-US" sz="4000" dirty="0">
                <a:latin typeface="Calibri" panose="020F0502020204030204" pitchFamily="34" charset="0"/>
              </a:rPr>
              <a:t>Classifications are Generalized</a:t>
            </a:r>
          </a:p>
          <a:p>
            <a:pPr marL="914400" lvl="1" indent="-457200">
              <a:buFont typeface="Arial" panose="020B0604020202020204" pitchFamily="34" charset="0"/>
              <a:buChar char="•"/>
              <a:defRPr/>
            </a:pPr>
            <a:r>
              <a:rPr lang="en-US" altLang="en-US" sz="2800" dirty="0">
                <a:latin typeface="Calibri" panose="020F0502020204030204" pitchFamily="34" charset="0"/>
              </a:rPr>
              <a:t>Not every word from the PDQs will be on the final classification description</a:t>
            </a:r>
          </a:p>
          <a:p>
            <a:pPr marL="457200" indent="-457200">
              <a:buFont typeface="Wingdings" panose="05000000000000000000" pitchFamily="2" charset="2"/>
              <a:buChar char="§"/>
              <a:defRPr/>
            </a:pPr>
            <a:r>
              <a:rPr lang="en-US" altLang="en-US" sz="4000" dirty="0">
                <a:latin typeface="Calibri" panose="020F0502020204030204" pitchFamily="34" charset="0"/>
              </a:rPr>
              <a:t>Completed During Normal Work Hours</a:t>
            </a:r>
          </a:p>
          <a:p>
            <a:pPr marL="457200" indent="-457200">
              <a:buFont typeface="Wingdings" panose="05000000000000000000" pitchFamily="2" charset="2"/>
              <a:buChar char="§"/>
            </a:pPr>
            <a:endParaRPr lang="en-US" sz="4000" dirty="0"/>
          </a:p>
        </p:txBody>
      </p:sp>
    </p:spTree>
    <p:extLst>
      <p:ext uri="{BB962C8B-B14F-4D97-AF65-F5344CB8AC3E}">
        <p14:creationId xmlns:p14="http://schemas.microsoft.com/office/powerpoint/2010/main" val="29884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A8728E7C58CC4AA6309AB45E3F0781" ma:contentTypeVersion="4" ma:contentTypeDescription="Create a new document." ma:contentTypeScope="" ma:versionID="6542306f887faf429f99e910839bd7f5">
  <xsd:schema xmlns:xsd="http://www.w3.org/2001/XMLSchema" xmlns:xs="http://www.w3.org/2001/XMLSchema" xmlns:p="http://schemas.microsoft.com/office/2006/metadata/properties" xmlns:ns2="5d77c153-d331-4a35-a48f-aa5891f4e368" targetNamespace="http://schemas.microsoft.com/office/2006/metadata/properties" ma:root="true" ma:fieldsID="f8f4499bcbbe65934881bfdcdf419223" ns2:_="">
    <xsd:import namespace="5d77c153-d331-4a35-a48f-aa5891f4e368"/>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77c153-d331-4a35-a48f-aa5891f4e36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EAAAB9-F0E1-428E-915A-69184C63E8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77c153-d331-4a35-a48f-aa5891f4e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F50823-41C6-475B-B2A5-C763BD81C0AA}">
  <ds:schemaRefs>
    <ds:schemaRef ds:uri="http://purl.org/dc/terms/"/>
    <ds:schemaRef ds:uri="http://schemas.microsoft.com/office/2006/documentManagement/types"/>
    <ds:schemaRef ds:uri="http://purl.org/dc/elements/1.1/"/>
    <ds:schemaRef ds:uri="5d77c153-d331-4a35-a48f-aa5891f4e368"/>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D2036E1-D1B0-4B8D-99A6-E359D5F9C0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4516</TotalTime>
  <Words>1449</Words>
  <Application>Microsoft Office PowerPoint</Application>
  <PresentationFormat>Widescreen</PresentationFormat>
  <Paragraphs>300</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Lee</dc:creator>
  <cp:lastModifiedBy>Alyssa Thompson</cp:lastModifiedBy>
  <cp:revision>78</cp:revision>
  <cp:lastPrinted>2017-01-16T18:49:18Z</cp:lastPrinted>
  <dcterms:created xsi:type="dcterms:W3CDTF">2016-06-21T22:01:07Z</dcterms:created>
  <dcterms:modified xsi:type="dcterms:W3CDTF">2017-01-20T20:18:10Z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0x010100D4A8728E7C58CC4AA6309AB45E3F0781</vt:lpwstr>
  </property>
</Properties>
</file>