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92" d="100"/>
          <a:sy n="92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94DB68-3C4E-43BC-9F99-D09E205F5ACA}" type="doc">
      <dgm:prSet loTypeId="urn:microsoft.com/office/officeart/2005/8/layout/pictureOrgChart+Icon" loCatId="hierarchy" qsTypeId="urn:microsoft.com/office/officeart/2005/8/quickstyle/simple4" qsCatId="simple" csTypeId="urn:microsoft.com/office/officeart/2005/8/colors/accent0_2" csCatId="mainScheme" phldr="1"/>
      <dgm:spPr/>
    </dgm:pt>
    <dgm:pt modelId="{BF7DD841-B25A-4471-BC1A-85178AA50B27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Dorene Novotny,                                     Vice Chancellor,                                   Human Resources and Equal Opportunity</a:t>
          </a:r>
        </a:p>
      </dgm:t>
    </dgm:pt>
    <dgm:pt modelId="{A0E84297-DA26-40CA-A2B5-263A077A085F}" type="parTrans" cxnId="{67C9ECAC-5285-49B1-9F51-D1409F1A50A1}">
      <dgm:prSet/>
      <dgm:spPr/>
      <dgm:t>
        <a:bodyPr/>
        <a:lstStyle/>
        <a:p>
          <a:endParaRPr lang="en-US"/>
        </a:p>
      </dgm:t>
    </dgm:pt>
    <dgm:pt modelId="{BD3C00A2-557D-49B2-BCCC-06911C00E932}" type="sibTrans" cxnId="{67C9ECAC-5285-49B1-9F51-D1409F1A50A1}">
      <dgm:prSet/>
      <dgm:spPr/>
      <dgm:t>
        <a:bodyPr/>
        <a:lstStyle/>
        <a:p>
          <a:endParaRPr lang="en-US"/>
        </a:p>
      </dgm:t>
    </dgm:pt>
    <dgm:pt modelId="{565AEA9F-DD76-4E5C-B72E-9DE878286347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Marietta Harris,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Director,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Human Resources</a:t>
          </a:r>
        </a:p>
      </dgm:t>
    </dgm:pt>
    <dgm:pt modelId="{D9D405E6-10F0-46CB-B8D8-1CE83D71D3FB}" type="parTrans" cxnId="{ADC2FBF4-5A16-41F5-B9FD-B3B6B7449251}">
      <dgm:prSet/>
      <dgm:spPr/>
      <dgm:t>
        <a:bodyPr/>
        <a:lstStyle/>
        <a:p>
          <a:endParaRPr lang="en-US"/>
        </a:p>
      </dgm:t>
    </dgm:pt>
    <dgm:pt modelId="{E321D662-3C85-4CC7-81ED-5A07F5970822}" type="sibTrans" cxnId="{ADC2FBF4-5A16-41F5-B9FD-B3B6B7449251}">
      <dgm:prSet/>
      <dgm:spPr/>
      <dgm:t>
        <a:bodyPr/>
        <a:lstStyle/>
        <a:p>
          <a:endParaRPr lang="en-US"/>
        </a:p>
      </dgm:t>
    </dgm:pt>
    <dgm:pt modelId="{23CE51A2-A075-4BE6-9CEE-5F2DC588237A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Monica Garcia, Executive Assistant</a:t>
          </a:r>
        </a:p>
      </dgm:t>
    </dgm:pt>
    <dgm:pt modelId="{38A05881-C695-4EE4-B9CC-6084CFAD3315}" type="parTrans" cxnId="{E7B95C46-26C5-434A-8EFD-099B95A290BD}">
      <dgm:prSet/>
      <dgm:spPr/>
      <dgm:t>
        <a:bodyPr/>
        <a:lstStyle/>
        <a:p>
          <a:endParaRPr lang="en-US"/>
        </a:p>
      </dgm:t>
    </dgm:pt>
    <dgm:pt modelId="{640987EF-78C0-47BC-AA93-A5E47A9D4E45}" type="sibTrans" cxnId="{E7B95C46-26C5-434A-8EFD-099B95A290BD}">
      <dgm:prSet/>
      <dgm:spPr/>
      <dgm:t>
        <a:bodyPr/>
        <a:lstStyle/>
        <a:p>
          <a:endParaRPr lang="en-US"/>
        </a:p>
      </dgm:t>
    </dgm:pt>
    <dgm:pt modelId="{18BBBC7F-4CD3-40B7-B514-143444E77707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Christine Vo,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Manager,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Benefits</a:t>
          </a:r>
        </a:p>
      </dgm:t>
    </dgm:pt>
    <dgm:pt modelId="{77C39AF6-2D50-41DD-8B52-52228D6DC795}" type="parTrans" cxnId="{8A31812E-0072-4916-885A-9041F9CE02CB}">
      <dgm:prSet/>
      <dgm:spPr/>
      <dgm:t>
        <a:bodyPr/>
        <a:lstStyle/>
        <a:p>
          <a:endParaRPr lang="en-US"/>
        </a:p>
      </dgm:t>
    </dgm:pt>
    <dgm:pt modelId="{C43789D4-AC84-4D81-AF56-7B90ECB420BE}" type="sibTrans" cxnId="{8A31812E-0072-4916-885A-9041F9CE02CB}">
      <dgm:prSet/>
      <dgm:spPr/>
      <dgm:t>
        <a:bodyPr/>
        <a:lstStyle/>
        <a:p>
          <a:endParaRPr lang="en-US"/>
        </a:p>
      </dgm:t>
    </dgm:pt>
    <dgm:pt modelId="{B6B246DD-1335-4BC5-A470-7FF37C19B931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Beijing Li,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Benefits System Analyst, Lead</a:t>
          </a:r>
        </a:p>
      </dgm:t>
    </dgm:pt>
    <dgm:pt modelId="{75365615-D18A-4740-9001-889097164291}" type="parTrans" cxnId="{D1ED005C-C67D-46CE-8EB5-D5EF6ACF4CB7}">
      <dgm:prSet/>
      <dgm:spPr/>
      <dgm:t>
        <a:bodyPr/>
        <a:lstStyle/>
        <a:p>
          <a:endParaRPr lang="en-US"/>
        </a:p>
      </dgm:t>
    </dgm:pt>
    <dgm:pt modelId="{311D83B8-A118-489B-BF16-2BC6A8BCD9BF}" type="sibTrans" cxnId="{D1ED005C-C67D-46CE-8EB5-D5EF6ACF4CB7}">
      <dgm:prSet/>
      <dgm:spPr/>
      <dgm:t>
        <a:bodyPr/>
        <a:lstStyle/>
        <a:p>
          <a:endParaRPr lang="en-US"/>
        </a:p>
      </dgm:t>
    </dgm:pt>
    <dgm:pt modelId="{FB407FA6-D24F-4F6D-A4FC-8745EF4A35F6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Patricia Hyland, Interim Director, Equity and Employee Relations</a:t>
          </a:r>
        </a:p>
      </dgm:t>
    </dgm:pt>
    <dgm:pt modelId="{E19D7A64-9E3D-4CB7-B68C-64123962A4A2}" type="parTrans" cxnId="{907AB1CB-7762-4204-9707-1B8F4B32564D}">
      <dgm:prSet/>
      <dgm:spPr/>
      <dgm:t>
        <a:bodyPr/>
        <a:lstStyle/>
        <a:p>
          <a:endParaRPr lang="en-US"/>
        </a:p>
      </dgm:t>
    </dgm:pt>
    <dgm:pt modelId="{0F75B8EC-34A9-4096-B5EB-927C71BB53BE}" type="sibTrans" cxnId="{907AB1CB-7762-4204-9707-1B8F4B32564D}">
      <dgm:prSet/>
      <dgm:spPr/>
      <dgm:t>
        <a:bodyPr/>
        <a:lstStyle/>
        <a:p>
          <a:endParaRPr lang="en-US"/>
        </a:p>
      </dgm:t>
    </dgm:pt>
    <dgm:pt modelId="{D05A438D-E9FC-43E7-86B1-F585D78E4C26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Thuy Quach, </a:t>
          </a:r>
          <a:endParaRPr kumimoji="0" lang="en-US" altLang="en-US" sz="900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HR </a:t>
          </a: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Specialist,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Recruitment and Employment</a:t>
          </a:r>
        </a:p>
      </dgm:t>
    </dgm:pt>
    <dgm:pt modelId="{35317EAA-005C-40EC-A787-3A66FE728080}" type="parTrans" cxnId="{4AF18538-67D7-4E08-8D73-BF67BC24CF82}">
      <dgm:prSet/>
      <dgm:spPr/>
      <dgm:t>
        <a:bodyPr/>
        <a:lstStyle/>
        <a:p>
          <a:endParaRPr lang="en-US"/>
        </a:p>
      </dgm:t>
    </dgm:pt>
    <dgm:pt modelId="{1B895DB7-23F7-41D5-BB0B-54D7C0CA6853}" type="sibTrans" cxnId="{4AF18538-67D7-4E08-8D73-BF67BC24CF82}">
      <dgm:prSet/>
      <dgm:spPr/>
      <dgm:t>
        <a:bodyPr/>
        <a:lstStyle/>
        <a:p>
          <a:endParaRPr lang="en-US"/>
        </a:p>
      </dgm:t>
    </dgm:pt>
    <dgm:pt modelId="{17EFD344-3C87-4229-8A34-83B5E4320B67}">
      <dgm:prSet custT="1"/>
      <dgm:spPr/>
      <dgm:t>
        <a:bodyPr/>
        <a:lstStyle/>
        <a:p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Kris </a:t>
          </a:r>
          <a:r>
            <a:rPr kumimoji="0" lang="en-US" altLang="en-US" sz="900" b="0" i="0" u="none" strike="noStrike" cap="none" normalizeH="0" baseline="0" dirty="0" err="1" smtClean="0">
              <a:ln/>
              <a:effectLst/>
              <a:latin typeface="Arial" charset="0"/>
            </a:rPr>
            <a:t>Lestini</a:t>
          </a: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,                      HR Specialist, Classified/Admin</a:t>
          </a:r>
        </a:p>
      </dgm:t>
    </dgm:pt>
    <dgm:pt modelId="{1AFF33CF-71D9-44EB-98CC-D6ACCF55F21D}" type="parTrans" cxnId="{B78CD04F-9B38-4CDF-8C04-C3E1E6690413}">
      <dgm:prSet/>
      <dgm:spPr/>
      <dgm:t>
        <a:bodyPr/>
        <a:lstStyle/>
        <a:p>
          <a:endParaRPr lang="en-US"/>
        </a:p>
      </dgm:t>
    </dgm:pt>
    <dgm:pt modelId="{762FC1C0-C340-435D-A98D-6563968D30C1}" type="sibTrans" cxnId="{B78CD04F-9B38-4CDF-8C04-C3E1E6690413}">
      <dgm:prSet/>
      <dgm:spPr/>
      <dgm:t>
        <a:bodyPr/>
        <a:lstStyle/>
        <a:p>
          <a:endParaRPr lang="en-US"/>
        </a:p>
      </dgm:t>
    </dgm:pt>
    <dgm:pt modelId="{AE2CF305-4829-4CD3-99CF-7B9C946D7D65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Keisha </a:t>
          </a:r>
          <a:r>
            <a:rPr kumimoji="0" lang="en-US" altLang="en-US" sz="900" b="0" i="0" u="none" strike="noStrike" cap="none" normalizeH="0" baseline="0" dirty="0" err="1" smtClean="0">
              <a:ln/>
              <a:effectLst/>
              <a:latin typeface="Arial" charset="0"/>
            </a:rPr>
            <a:t>Sentosa</a:t>
          </a: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, </a:t>
          </a:r>
          <a:endParaRPr kumimoji="0" lang="en-US" altLang="en-US" sz="900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HR </a:t>
          </a: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Tech I, Temp/Classified Hourly</a:t>
          </a:r>
        </a:p>
      </dgm:t>
    </dgm:pt>
    <dgm:pt modelId="{DAA148E8-627A-4AA0-9667-EB2B546765DD}" type="parTrans" cxnId="{802FB634-9874-473F-80CC-4C521160CF9A}">
      <dgm:prSet/>
      <dgm:spPr/>
      <dgm:t>
        <a:bodyPr/>
        <a:lstStyle/>
        <a:p>
          <a:endParaRPr lang="en-US"/>
        </a:p>
      </dgm:t>
    </dgm:pt>
    <dgm:pt modelId="{C48E8729-BC2E-4291-AB3D-F2CD8BC89E70}" type="sibTrans" cxnId="{802FB634-9874-473F-80CC-4C521160CF9A}">
      <dgm:prSet/>
      <dgm:spPr/>
      <dgm:t>
        <a:bodyPr/>
        <a:lstStyle/>
        <a:p>
          <a:endParaRPr lang="en-US"/>
        </a:p>
      </dgm:t>
    </dgm:pt>
    <dgm:pt modelId="{68E6D659-4B34-412A-9A42-058AC789C320}">
      <dgm:prSet custT="1"/>
      <dgm:spPr/>
      <dgm:t>
        <a:bodyPr/>
        <a:lstStyle/>
        <a:p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Araceli Kaliangara,           HR Tech I, Classified/Admin</a:t>
          </a:r>
        </a:p>
      </dgm:t>
    </dgm:pt>
    <dgm:pt modelId="{D41206EC-29C8-4AE6-BF85-6D2371D2AF43}" type="parTrans" cxnId="{2CD8CE7E-DC17-49BC-B14B-15DCA1DEFA68}">
      <dgm:prSet/>
      <dgm:spPr/>
      <dgm:t>
        <a:bodyPr/>
        <a:lstStyle/>
        <a:p>
          <a:endParaRPr lang="en-US"/>
        </a:p>
      </dgm:t>
    </dgm:pt>
    <dgm:pt modelId="{67F984DD-755D-4B41-8C23-0824DBCDD3C9}" type="sibTrans" cxnId="{2CD8CE7E-DC17-49BC-B14B-15DCA1DEFA68}">
      <dgm:prSet/>
      <dgm:spPr/>
      <dgm:t>
        <a:bodyPr/>
        <a:lstStyle/>
        <a:p>
          <a:endParaRPr lang="en-US"/>
        </a:p>
      </dgm:t>
    </dgm:pt>
    <dgm:pt modelId="{72ACEDAE-F6C7-4063-AF93-400530EF8A3C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err="1" smtClean="0">
              <a:ln/>
              <a:effectLst/>
              <a:latin typeface="Arial" charset="0"/>
            </a:rPr>
            <a:t>Myisha</a:t>
          </a: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 Washington,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HR Specialist,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Classification and Compensation</a:t>
          </a:r>
        </a:p>
      </dgm:t>
    </dgm:pt>
    <dgm:pt modelId="{424CEFCE-F830-42C8-A062-3914CFC78CD9}" type="parTrans" cxnId="{F42525D8-1AF2-4153-A683-CD10D17C95A2}">
      <dgm:prSet/>
      <dgm:spPr/>
      <dgm:t>
        <a:bodyPr/>
        <a:lstStyle/>
        <a:p>
          <a:endParaRPr lang="en-US"/>
        </a:p>
      </dgm:t>
    </dgm:pt>
    <dgm:pt modelId="{7C6A35B1-E4AC-4AC6-9909-81A87D96E102}" type="sibTrans" cxnId="{F42525D8-1AF2-4153-A683-CD10D17C95A2}">
      <dgm:prSet/>
      <dgm:spPr/>
      <dgm:t>
        <a:bodyPr/>
        <a:lstStyle/>
        <a:p>
          <a:endParaRPr lang="en-US"/>
        </a:p>
      </dgm:t>
    </dgm:pt>
    <dgm:pt modelId="{7B55C1C2-CE3F-47DC-9C36-9FF9F7F33FC7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Shelley Du,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Benefits Specialist</a:t>
          </a:r>
        </a:p>
      </dgm:t>
    </dgm:pt>
    <dgm:pt modelId="{56AF5A9F-CCBC-49F0-A886-9A03F7DFCA50}" type="parTrans" cxnId="{6D4AC1CC-61A6-4F1B-956A-BBABC51C039F}">
      <dgm:prSet/>
      <dgm:spPr/>
      <dgm:t>
        <a:bodyPr/>
        <a:lstStyle/>
        <a:p>
          <a:endParaRPr lang="en-US"/>
        </a:p>
      </dgm:t>
    </dgm:pt>
    <dgm:pt modelId="{41554D96-BFC1-4557-83BD-73A0ADE85DF3}" type="sibTrans" cxnId="{6D4AC1CC-61A6-4F1B-956A-BBABC51C039F}">
      <dgm:prSet/>
      <dgm:spPr/>
      <dgm:t>
        <a:bodyPr/>
        <a:lstStyle/>
        <a:p>
          <a:endParaRPr lang="en-US"/>
        </a:p>
      </dgm:t>
    </dgm:pt>
    <dgm:pt modelId="{ED2DE98A-3311-452F-B36A-1F4632B5C0C9}">
      <dgm:prSet custT="1"/>
      <dgm:spPr/>
      <dgm:t>
        <a:bodyPr/>
        <a:lstStyle/>
        <a:p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Wen Xu,          Benefits </a:t>
          </a: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Technician</a:t>
          </a:r>
        </a:p>
      </dgm:t>
    </dgm:pt>
    <dgm:pt modelId="{D6620C67-1FDB-4014-A540-D077EF7DE0CE}" type="parTrans" cxnId="{9A9567C5-1743-40E0-ADAF-60FB9FE23283}">
      <dgm:prSet/>
      <dgm:spPr/>
      <dgm:t>
        <a:bodyPr/>
        <a:lstStyle/>
        <a:p>
          <a:endParaRPr lang="en-US"/>
        </a:p>
      </dgm:t>
    </dgm:pt>
    <dgm:pt modelId="{92660BB3-3AA2-4065-9950-B1946E36B40C}" type="sibTrans" cxnId="{9A9567C5-1743-40E0-ADAF-60FB9FE23283}">
      <dgm:prSet/>
      <dgm:spPr/>
      <dgm:t>
        <a:bodyPr/>
        <a:lstStyle/>
        <a:p>
          <a:endParaRPr lang="en-US"/>
        </a:p>
      </dgm:t>
    </dgm:pt>
    <dgm:pt modelId="{2D8DA1FB-DFC4-45A1-AD12-93FDBE2C1346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Patti Conens,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HR Specialist,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Full-Time Faculty</a:t>
          </a:r>
        </a:p>
      </dgm:t>
    </dgm:pt>
    <dgm:pt modelId="{3A0A9325-72D5-4A31-B170-7B45337F3F52}" type="parTrans" cxnId="{D1270D2B-CC32-4C8A-9B3E-CC680D026B1C}">
      <dgm:prSet/>
      <dgm:spPr/>
      <dgm:t>
        <a:bodyPr/>
        <a:lstStyle/>
        <a:p>
          <a:endParaRPr lang="en-US"/>
        </a:p>
      </dgm:t>
    </dgm:pt>
    <dgm:pt modelId="{08D3BDAE-A671-4B66-B49B-B896F0EA5A06}" type="sibTrans" cxnId="{D1270D2B-CC32-4C8A-9B3E-CC680D026B1C}">
      <dgm:prSet/>
      <dgm:spPr/>
      <dgm:t>
        <a:bodyPr/>
        <a:lstStyle/>
        <a:p>
          <a:endParaRPr lang="en-US"/>
        </a:p>
      </dgm:t>
    </dgm:pt>
    <dgm:pt modelId="{C6AA0D7B-6836-4617-9B64-E62B308AB6A0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Anna Luna,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cap="none" normalizeH="0" baseline="0" dirty="0" smtClean="0">
              <a:ln/>
              <a:effectLst/>
              <a:latin typeface="Arial" charset="0"/>
            </a:rPr>
            <a:t>HR Tech I,       Full-Time Faculty</a:t>
          </a:r>
        </a:p>
      </dgm:t>
    </dgm:pt>
    <dgm:pt modelId="{BE0C82E4-8C01-4AF3-90C5-E2D85FB9AD70}" type="parTrans" cxnId="{9D300C62-C530-452D-B8E3-3BFC460A4998}">
      <dgm:prSet/>
      <dgm:spPr/>
      <dgm:t>
        <a:bodyPr/>
        <a:lstStyle/>
        <a:p>
          <a:endParaRPr lang="en-US"/>
        </a:p>
      </dgm:t>
    </dgm:pt>
    <dgm:pt modelId="{29E2DAC7-3FE7-463E-AB83-79AC197EBAB0}" type="sibTrans" cxnId="{9D300C62-C530-452D-B8E3-3BFC460A4998}">
      <dgm:prSet/>
      <dgm:spPr/>
      <dgm:t>
        <a:bodyPr/>
        <a:lstStyle/>
        <a:p>
          <a:endParaRPr lang="en-US"/>
        </a:p>
      </dgm:t>
    </dgm:pt>
    <dgm:pt modelId="{7472BB10-44BA-4FBB-BB71-C4C6B25604E3}" type="pres">
      <dgm:prSet presAssocID="{B094DB68-3C4E-43BC-9F99-D09E205F5AC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E1B4B2B-DE0A-42EA-96A2-3C31C6409786}" type="pres">
      <dgm:prSet presAssocID="{BF7DD841-B25A-4471-BC1A-85178AA50B27}" presName="hierRoot1" presStyleCnt="0">
        <dgm:presLayoutVars>
          <dgm:hierBranch val="init"/>
        </dgm:presLayoutVars>
      </dgm:prSet>
      <dgm:spPr/>
    </dgm:pt>
    <dgm:pt modelId="{6A0F6F60-E26B-442E-A8E1-9F65AACF990A}" type="pres">
      <dgm:prSet presAssocID="{BF7DD841-B25A-4471-BC1A-85178AA50B27}" presName="rootComposite1" presStyleCnt="0"/>
      <dgm:spPr/>
    </dgm:pt>
    <dgm:pt modelId="{1386C0B3-FBAF-40E8-A1AD-35955C511C5D}" type="pres">
      <dgm:prSet presAssocID="{BF7DD841-B25A-4471-BC1A-85178AA50B27}" presName="rootText1" presStyleLbl="node0" presStyleIdx="0" presStyleCnt="1" custScaleX="1929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730B39-C5E3-42D0-8183-319B7AD4696B}" type="pres">
      <dgm:prSet presAssocID="{BF7DD841-B25A-4471-BC1A-85178AA50B27}" presName="rootPict1" presStyleLbl="alignImgPlace1" presStyleIdx="0" presStyleCnt="15" custLinFactX="-56127" custLinFactNeighborX="-10000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47DC9878-9106-4118-8A49-F87E535A618D}" type="pres">
      <dgm:prSet presAssocID="{BF7DD841-B25A-4471-BC1A-85178AA50B2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E6A15A8-1E87-431A-86CB-084E042092FC}" type="pres">
      <dgm:prSet presAssocID="{BF7DD841-B25A-4471-BC1A-85178AA50B27}" presName="hierChild2" presStyleCnt="0"/>
      <dgm:spPr/>
    </dgm:pt>
    <dgm:pt modelId="{4D7FCC4D-2EA9-42BD-B0C9-F4FAE62D1FAA}" type="pres">
      <dgm:prSet presAssocID="{D9D405E6-10F0-46CB-B8D8-1CE83D71D3FB}" presName="Name37" presStyleLbl="parChTrans1D2" presStyleIdx="0" presStyleCnt="6"/>
      <dgm:spPr/>
      <dgm:t>
        <a:bodyPr/>
        <a:lstStyle/>
        <a:p>
          <a:endParaRPr lang="en-US"/>
        </a:p>
      </dgm:t>
    </dgm:pt>
    <dgm:pt modelId="{F4A21D46-33B8-4C48-B271-48628BE24BFE}" type="pres">
      <dgm:prSet presAssocID="{565AEA9F-DD76-4E5C-B72E-9DE878286347}" presName="hierRoot2" presStyleCnt="0">
        <dgm:presLayoutVars>
          <dgm:hierBranch val="init"/>
        </dgm:presLayoutVars>
      </dgm:prSet>
      <dgm:spPr/>
    </dgm:pt>
    <dgm:pt modelId="{91458B0C-F4B7-4E97-8A82-91C8268939CB}" type="pres">
      <dgm:prSet presAssocID="{565AEA9F-DD76-4E5C-B72E-9DE878286347}" presName="rootComposite" presStyleCnt="0"/>
      <dgm:spPr/>
    </dgm:pt>
    <dgm:pt modelId="{55F3DC3E-4BBD-44C3-9821-6014EA28668D}" type="pres">
      <dgm:prSet presAssocID="{565AEA9F-DD76-4E5C-B72E-9DE878286347}" presName="rootText" presStyleLbl="node2" presStyleIdx="0" presStyleCnt="6" custScaleX="1290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C0EB1E-B623-4183-9019-A2A76DBF53EE}" type="pres">
      <dgm:prSet presAssocID="{565AEA9F-DD76-4E5C-B72E-9DE878286347}" presName="rootPict" presStyleLbl="alignImgPlace1" presStyleIdx="1" presStyleCnt="15" custLinFactNeighborX="-6553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70D5D1C8-A1D2-49E0-87C1-EAA8358A18A5}" type="pres">
      <dgm:prSet presAssocID="{565AEA9F-DD76-4E5C-B72E-9DE878286347}" presName="rootConnector" presStyleLbl="node2" presStyleIdx="0" presStyleCnt="6"/>
      <dgm:spPr/>
      <dgm:t>
        <a:bodyPr/>
        <a:lstStyle/>
        <a:p>
          <a:endParaRPr lang="en-US"/>
        </a:p>
      </dgm:t>
    </dgm:pt>
    <dgm:pt modelId="{DE82BAB4-BEC7-48DD-A344-7C9915EA8BEB}" type="pres">
      <dgm:prSet presAssocID="{565AEA9F-DD76-4E5C-B72E-9DE878286347}" presName="hierChild4" presStyleCnt="0"/>
      <dgm:spPr/>
    </dgm:pt>
    <dgm:pt modelId="{92E26502-2FBB-4422-B81D-153948C5CCAA}" type="pres">
      <dgm:prSet presAssocID="{1AFF33CF-71D9-44EB-98CC-D6ACCF55F21D}" presName="Name37" presStyleLbl="parChTrans1D3" presStyleIdx="0" presStyleCnt="8"/>
      <dgm:spPr/>
      <dgm:t>
        <a:bodyPr/>
        <a:lstStyle/>
        <a:p>
          <a:endParaRPr lang="en-US"/>
        </a:p>
      </dgm:t>
    </dgm:pt>
    <dgm:pt modelId="{20D69D46-77D2-4516-BF81-63BD701F5131}" type="pres">
      <dgm:prSet presAssocID="{17EFD344-3C87-4229-8A34-83B5E4320B67}" presName="hierRoot2" presStyleCnt="0">
        <dgm:presLayoutVars>
          <dgm:hierBranch val="init"/>
        </dgm:presLayoutVars>
      </dgm:prSet>
      <dgm:spPr/>
    </dgm:pt>
    <dgm:pt modelId="{54BD9D05-7BEB-4436-A653-863481567B44}" type="pres">
      <dgm:prSet presAssocID="{17EFD344-3C87-4229-8A34-83B5E4320B67}" presName="rootComposite" presStyleCnt="0"/>
      <dgm:spPr/>
    </dgm:pt>
    <dgm:pt modelId="{3FA86886-4320-44B7-82F7-6827ACEA47B4}" type="pres">
      <dgm:prSet presAssocID="{17EFD344-3C87-4229-8A34-83B5E4320B67}" presName="rootText" presStyleLbl="node3" presStyleIdx="0" presStyleCnt="8" custScaleX="148481" custLinFactNeighborX="37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D29518-1DAD-48E5-B6A3-F8FA3D0AA2A6}" type="pres">
      <dgm:prSet presAssocID="{17EFD344-3C87-4229-8A34-83B5E4320B67}" presName="rootPict" presStyleLbl="alignImgPlace1" presStyleIdx="2" presStyleCnt="15" custLinFactNeighborX="-7917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F4768AE7-A9FE-4F38-A8B0-90CF503350D0}" type="pres">
      <dgm:prSet presAssocID="{17EFD344-3C87-4229-8A34-83B5E4320B67}" presName="rootConnector" presStyleLbl="node3" presStyleIdx="0" presStyleCnt="8"/>
      <dgm:spPr/>
      <dgm:t>
        <a:bodyPr/>
        <a:lstStyle/>
        <a:p>
          <a:endParaRPr lang="en-US"/>
        </a:p>
      </dgm:t>
    </dgm:pt>
    <dgm:pt modelId="{70AD99E0-3340-4230-A670-E0FDB8304E68}" type="pres">
      <dgm:prSet presAssocID="{17EFD344-3C87-4229-8A34-83B5E4320B67}" presName="hierChild4" presStyleCnt="0"/>
      <dgm:spPr/>
    </dgm:pt>
    <dgm:pt modelId="{ED678675-9A19-4ADE-9E4E-CA35BB88BAFB}" type="pres">
      <dgm:prSet presAssocID="{17EFD344-3C87-4229-8A34-83B5E4320B67}" presName="hierChild5" presStyleCnt="0"/>
      <dgm:spPr/>
    </dgm:pt>
    <dgm:pt modelId="{ADCDFECD-84F9-411C-86E0-A66CFC818415}" type="pres">
      <dgm:prSet presAssocID="{D41206EC-29C8-4AE6-BF85-6D2371D2AF43}" presName="Name37" presStyleLbl="parChTrans1D3" presStyleIdx="1" presStyleCnt="8"/>
      <dgm:spPr/>
      <dgm:t>
        <a:bodyPr/>
        <a:lstStyle/>
        <a:p>
          <a:endParaRPr lang="en-US"/>
        </a:p>
      </dgm:t>
    </dgm:pt>
    <dgm:pt modelId="{6A71B29D-A9C1-49A9-958F-7E5DA4029A2B}" type="pres">
      <dgm:prSet presAssocID="{68E6D659-4B34-412A-9A42-058AC789C320}" presName="hierRoot2" presStyleCnt="0">
        <dgm:presLayoutVars>
          <dgm:hierBranch val="init"/>
        </dgm:presLayoutVars>
      </dgm:prSet>
      <dgm:spPr/>
    </dgm:pt>
    <dgm:pt modelId="{5CF1EA54-D9B0-47A9-A494-2158E8A19780}" type="pres">
      <dgm:prSet presAssocID="{68E6D659-4B34-412A-9A42-058AC789C320}" presName="rootComposite" presStyleCnt="0"/>
      <dgm:spPr/>
    </dgm:pt>
    <dgm:pt modelId="{FB93554A-304C-46BA-B848-F81712999C4C}" type="pres">
      <dgm:prSet presAssocID="{68E6D659-4B34-412A-9A42-058AC789C320}" presName="rootText" presStyleLbl="node3" presStyleIdx="1" presStyleCnt="8" custScaleX="1558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55BB66-B260-496C-B5D2-C22EF4564B11}" type="pres">
      <dgm:prSet presAssocID="{68E6D659-4B34-412A-9A42-058AC789C320}" presName="rootPict" presStyleLbl="alignImgPlace1" presStyleIdx="3" presStyleCnt="15" custLinFactNeighborX="-9837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593D24E8-976C-4C87-A505-57F1BE50719B}" type="pres">
      <dgm:prSet presAssocID="{68E6D659-4B34-412A-9A42-058AC789C320}" presName="rootConnector" presStyleLbl="node3" presStyleIdx="1" presStyleCnt="8"/>
      <dgm:spPr/>
      <dgm:t>
        <a:bodyPr/>
        <a:lstStyle/>
        <a:p>
          <a:endParaRPr lang="en-US"/>
        </a:p>
      </dgm:t>
    </dgm:pt>
    <dgm:pt modelId="{B2170F49-AF95-4DF1-8E50-05AE3B2CE9DB}" type="pres">
      <dgm:prSet presAssocID="{68E6D659-4B34-412A-9A42-058AC789C320}" presName="hierChild4" presStyleCnt="0"/>
      <dgm:spPr/>
    </dgm:pt>
    <dgm:pt modelId="{1E10164F-C86F-40B3-B8AE-37C8B26ECC8A}" type="pres">
      <dgm:prSet presAssocID="{68E6D659-4B34-412A-9A42-058AC789C320}" presName="hierChild5" presStyleCnt="0"/>
      <dgm:spPr/>
    </dgm:pt>
    <dgm:pt modelId="{41225470-7EDE-4B23-A60B-14D88E13EEA0}" type="pres">
      <dgm:prSet presAssocID="{DAA148E8-627A-4AA0-9667-EB2B546765DD}" presName="Name37" presStyleLbl="parChTrans1D3" presStyleIdx="2" presStyleCnt="8"/>
      <dgm:spPr/>
      <dgm:t>
        <a:bodyPr/>
        <a:lstStyle/>
        <a:p>
          <a:endParaRPr lang="en-US"/>
        </a:p>
      </dgm:t>
    </dgm:pt>
    <dgm:pt modelId="{06284BBF-4487-4936-B97D-E8E591007EBA}" type="pres">
      <dgm:prSet presAssocID="{AE2CF305-4829-4CD3-99CF-7B9C946D7D65}" presName="hierRoot2" presStyleCnt="0">
        <dgm:presLayoutVars>
          <dgm:hierBranch val="init"/>
        </dgm:presLayoutVars>
      </dgm:prSet>
      <dgm:spPr/>
    </dgm:pt>
    <dgm:pt modelId="{761DB1EB-4BE3-4659-BC78-3AF4A299762D}" type="pres">
      <dgm:prSet presAssocID="{AE2CF305-4829-4CD3-99CF-7B9C946D7D65}" presName="rootComposite" presStyleCnt="0"/>
      <dgm:spPr/>
    </dgm:pt>
    <dgm:pt modelId="{BBF264AB-3C9A-4EEE-B949-3ADBBC8963E3}" type="pres">
      <dgm:prSet presAssocID="{AE2CF305-4829-4CD3-99CF-7B9C946D7D65}" presName="rootText" presStyleLbl="node3" presStyleIdx="2" presStyleCnt="8" custScaleX="1558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594D1-B795-46D9-AB0D-79ADBBCFB0CE}" type="pres">
      <dgm:prSet presAssocID="{AE2CF305-4829-4CD3-99CF-7B9C946D7D65}" presName="rootPict" presStyleLbl="alignImgPlace1" presStyleIdx="4" presStyleCnt="15" custLinFactNeighborX="-9837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64EE76E7-9CBF-44A6-B4A6-5596CC3760B1}" type="pres">
      <dgm:prSet presAssocID="{AE2CF305-4829-4CD3-99CF-7B9C946D7D65}" presName="rootConnector" presStyleLbl="node3" presStyleIdx="2" presStyleCnt="8"/>
      <dgm:spPr/>
      <dgm:t>
        <a:bodyPr/>
        <a:lstStyle/>
        <a:p>
          <a:endParaRPr lang="en-US"/>
        </a:p>
      </dgm:t>
    </dgm:pt>
    <dgm:pt modelId="{5BBF86EE-5AF2-4EF7-A633-7D73D338D6CD}" type="pres">
      <dgm:prSet presAssocID="{AE2CF305-4829-4CD3-99CF-7B9C946D7D65}" presName="hierChild4" presStyleCnt="0"/>
      <dgm:spPr/>
    </dgm:pt>
    <dgm:pt modelId="{44F0C499-13C8-4591-BF88-C1B77019AA7E}" type="pres">
      <dgm:prSet presAssocID="{AE2CF305-4829-4CD3-99CF-7B9C946D7D65}" presName="hierChild5" presStyleCnt="0"/>
      <dgm:spPr/>
    </dgm:pt>
    <dgm:pt modelId="{2B46C32E-EF15-402D-A927-EFCB7A832029}" type="pres">
      <dgm:prSet presAssocID="{424CEFCE-F830-42C8-A062-3914CFC78CD9}" presName="Name37" presStyleLbl="parChTrans1D3" presStyleIdx="3" presStyleCnt="8"/>
      <dgm:spPr/>
      <dgm:t>
        <a:bodyPr/>
        <a:lstStyle/>
        <a:p>
          <a:endParaRPr lang="en-US"/>
        </a:p>
      </dgm:t>
    </dgm:pt>
    <dgm:pt modelId="{CD154668-3960-4F01-9D12-F9B995C44AF5}" type="pres">
      <dgm:prSet presAssocID="{72ACEDAE-F6C7-4063-AF93-400530EF8A3C}" presName="hierRoot2" presStyleCnt="0">
        <dgm:presLayoutVars>
          <dgm:hierBranch val="init"/>
        </dgm:presLayoutVars>
      </dgm:prSet>
      <dgm:spPr/>
    </dgm:pt>
    <dgm:pt modelId="{0808E5AD-F009-42A6-826D-D3DB86A376E8}" type="pres">
      <dgm:prSet presAssocID="{72ACEDAE-F6C7-4063-AF93-400530EF8A3C}" presName="rootComposite" presStyleCnt="0"/>
      <dgm:spPr/>
    </dgm:pt>
    <dgm:pt modelId="{C7DA298E-3BCA-490C-BEE3-F84386CB6FD1}" type="pres">
      <dgm:prSet presAssocID="{72ACEDAE-F6C7-4063-AF93-400530EF8A3C}" presName="rootText" presStyleLbl="node3" presStyleIdx="3" presStyleCnt="8" custScaleX="1558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5BF9F-6464-4298-8C3E-498D62BCCC39}" type="pres">
      <dgm:prSet presAssocID="{72ACEDAE-F6C7-4063-AF93-400530EF8A3C}" presName="rootPict" presStyleLbl="alignImgPlace1" presStyleIdx="5" presStyleCnt="15" custLinFactNeighborX="-91513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2A97E154-6A37-45BE-ABD3-FE1CE543D8D6}" type="pres">
      <dgm:prSet presAssocID="{72ACEDAE-F6C7-4063-AF93-400530EF8A3C}" presName="rootConnector" presStyleLbl="node3" presStyleIdx="3" presStyleCnt="8"/>
      <dgm:spPr/>
      <dgm:t>
        <a:bodyPr/>
        <a:lstStyle/>
        <a:p>
          <a:endParaRPr lang="en-US"/>
        </a:p>
      </dgm:t>
    </dgm:pt>
    <dgm:pt modelId="{7CAFD99C-1935-409C-976D-35264299E322}" type="pres">
      <dgm:prSet presAssocID="{72ACEDAE-F6C7-4063-AF93-400530EF8A3C}" presName="hierChild4" presStyleCnt="0"/>
      <dgm:spPr/>
    </dgm:pt>
    <dgm:pt modelId="{C8B4B876-300C-4E52-A0E3-F8B69BBCC424}" type="pres">
      <dgm:prSet presAssocID="{72ACEDAE-F6C7-4063-AF93-400530EF8A3C}" presName="hierChild5" presStyleCnt="0"/>
      <dgm:spPr/>
    </dgm:pt>
    <dgm:pt modelId="{5D86502B-21A9-4B9E-A6BB-0491C31B03B1}" type="pres">
      <dgm:prSet presAssocID="{35317EAA-005C-40EC-A787-3A66FE728080}" presName="Name37" presStyleLbl="parChTrans1D3" presStyleIdx="4" presStyleCnt="8"/>
      <dgm:spPr/>
      <dgm:t>
        <a:bodyPr/>
        <a:lstStyle/>
        <a:p>
          <a:endParaRPr lang="en-US"/>
        </a:p>
      </dgm:t>
    </dgm:pt>
    <dgm:pt modelId="{2C041A2D-DAAB-459C-AB4E-81AF654B234C}" type="pres">
      <dgm:prSet presAssocID="{D05A438D-E9FC-43E7-86B1-F585D78E4C26}" presName="hierRoot2" presStyleCnt="0">
        <dgm:presLayoutVars>
          <dgm:hierBranch val="init"/>
        </dgm:presLayoutVars>
      </dgm:prSet>
      <dgm:spPr/>
    </dgm:pt>
    <dgm:pt modelId="{707C4EB2-17B5-4564-91B7-B68BE3B6FC73}" type="pres">
      <dgm:prSet presAssocID="{D05A438D-E9FC-43E7-86B1-F585D78E4C26}" presName="rootComposite" presStyleCnt="0"/>
      <dgm:spPr/>
    </dgm:pt>
    <dgm:pt modelId="{ECCBADAE-E930-4458-AC84-932DD54FA582}" type="pres">
      <dgm:prSet presAssocID="{D05A438D-E9FC-43E7-86B1-F585D78E4C26}" presName="rootText" presStyleLbl="node3" presStyleIdx="4" presStyleCnt="8" custScaleX="163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B64370-5EFB-4C06-9F23-39892BC8FF65}" type="pres">
      <dgm:prSet presAssocID="{D05A438D-E9FC-43E7-86B1-F585D78E4C26}" presName="rootPict" presStyleLbl="alignImgPlace1" presStyleIdx="6" presStyleCnt="15" custLinFactX="-8345" custLinFactNeighborX="-100000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17BDBFA7-1A85-4218-BA0F-F31DABAB090E}" type="pres">
      <dgm:prSet presAssocID="{D05A438D-E9FC-43E7-86B1-F585D78E4C26}" presName="rootConnector" presStyleLbl="node3" presStyleIdx="4" presStyleCnt="8"/>
      <dgm:spPr/>
      <dgm:t>
        <a:bodyPr/>
        <a:lstStyle/>
        <a:p>
          <a:endParaRPr lang="en-US"/>
        </a:p>
      </dgm:t>
    </dgm:pt>
    <dgm:pt modelId="{3FCC321A-039B-42A2-875F-319EAB12B32E}" type="pres">
      <dgm:prSet presAssocID="{D05A438D-E9FC-43E7-86B1-F585D78E4C26}" presName="hierChild4" presStyleCnt="0"/>
      <dgm:spPr/>
    </dgm:pt>
    <dgm:pt modelId="{369F19A6-2403-4708-9BFF-BF04FDD2D8C5}" type="pres">
      <dgm:prSet presAssocID="{D05A438D-E9FC-43E7-86B1-F585D78E4C26}" presName="hierChild5" presStyleCnt="0"/>
      <dgm:spPr/>
    </dgm:pt>
    <dgm:pt modelId="{6E977DA3-4361-4539-BDB0-BF6484D16756}" type="pres">
      <dgm:prSet presAssocID="{565AEA9F-DD76-4E5C-B72E-9DE878286347}" presName="hierChild5" presStyleCnt="0"/>
      <dgm:spPr/>
    </dgm:pt>
    <dgm:pt modelId="{52D6DA0E-CCD4-4705-8FAA-74E22395316B}" type="pres">
      <dgm:prSet presAssocID="{E19D7A64-9E3D-4CB7-B68C-64123962A4A2}" presName="Name37" presStyleLbl="parChTrans1D2" presStyleIdx="1" presStyleCnt="6"/>
      <dgm:spPr/>
      <dgm:t>
        <a:bodyPr/>
        <a:lstStyle/>
        <a:p>
          <a:endParaRPr lang="en-US"/>
        </a:p>
      </dgm:t>
    </dgm:pt>
    <dgm:pt modelId="{64A3B5B4-C583-452B-8EBA-B89591F56D30}" type="pres">
      <dgm:prSet presAssocID="{FB407FA6-D24F-4F6D-A4FC-8745EF4A35F6}" presName="hierRoot2" presStyleCnt="0">
        <dgm:presLayoutVars>
          <dgm:hierBranch val="init"/>
        </dgm:presLayoutVars>
      </dgm:prSet>
      <dgm:spPr/>
    </dgm:pt>
    <dgm:pt modelId="{4A285E70-A07F-4902-A5EF-E9B24544E7EC}" type="pres">
      <dgm:prSet presAssocID="{FB407FA6-D24F-4F6D-A4FC-8745EF4A35F6}" presName="rootComposite" presStyleCnt="0"/>
      <dgm:spPr/>
    </dgm:pt>
    <dgm:pt modelId="{E31C4423-219A-4206-80A0-DC1D20E41C49}" type="pres">
      <dgm:prSet presAssocID="{FB407FA6-D24F-4F6D-A4FC-8745EF4A35F6}" presName="rootText" presStyleLbl="node2" presStyleIdx="1" presStyleCnt="6" custScaleX="136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F40A94-F11A-4BBD-91BD-3CC263F128D1}" type="pres">
      <dgm:prSet presAssocID="{FB407FA6-D24F-4F6D-A4FC-8745EF4A35F6}" presName="rootPict" presStyleLbl="alignImgPlace1" presStyleIdx="7" presStyleCnt="15" custLinFactNeighborX="-66470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33C4094E-D7ED-45D4-BC0D-97370EF097DE}" type="pres">
      <dgm:prSet presAssocID="{FB407FA6-D24F-4F6D-A4FC-8745EF4A35F6}" presName="rootConnector" presStyleLbl="node2" presStyleIdx="1" presStyleCnt="6"/>
      <dgm:spPr/>
      <dgm:t>
        <a:bodyPr/>
        <a:lstStyle/>
        <a:p>
          <a:endParaRPr lang="en-US"/>
        </a:p>
      </dgm:t>
    </dgm:pt>
    <dgm:pt modelId="{A6486F8C-D338-4AC4-8AFD-FA1397380E8E}" type="pres">
      <dgm:prSet presAssocID="{FB407FA6-D24F-4F6D-A4FC-8745EF4A35F6}" presName="hierChild4" presStyleCnt="0"/>
      <dgm:spPr/>
    </dgm:pt>
    <dgm:pt modelId="{25CB0BE1-28BD-4E58-8407-2724BCBBE584}" type="pres">
      <dgm:prSet presAssocID="{FB407FA6-D24F-4F6D-A4FC-8745EF4A35F6}" presName="hierChild5" presStyleCnt="0"/>
      <dgm:spPr/>
    </dgm:pt>
    <dgm:pt modelId="{AA0A370F-F10F-4AED-A0AA-EA5606A6FCFA}" type="pres">
      <dgm:prSet presAssocID="{77C39AF6-2D50-41DD-8B52-52228D6DC795}" presName="Name37" presStyleLbl="parChTrans1D2" presStyleIdx="2" presStyleCnt="6"/>
      <dgm:spPr/>
      <dgm:t>
        <a:bodyPr/>
        <a:lstStyle/>
        <a:p>
          <a:endParaRPr lang="en-US"/>
        </a:p>
      </dgm:t>
    </dgm:pt>
    <dgm:pt modelId="{99D54F0E-5901-4BCF-B14C-E2259641A4A4}" type="pres">
      <dgm:prSet presAssocID="{18BBBC7F-4CD3-40B7-B514-143444E77707}" presName="hierRoot2" presStyleCnt="0">
        <dgm:presLayoutVars>
          <dgm:hierBranch val="init"/>
        </dgm:presLayoutVars>
      </dgm:prSet>
      <dgm:spPr/>
    </dgm:pt>
    <dgm:pt modelId="{D35F6BA1-5629-49A2-AC1E-9AA166736441}" type="pres">
      <dgm:prSet presAssocID="{18BBBC7F-4CD3-40B7-B514-143444E77707}" presName="rootComposite" presStyleCnt="0"/>
      <dgm:spPr/>
    </dgm:pt>
    <dgm:pt modelId="{1A4AAB80-8B5F-47BC-8511-93546B13F716}" type="pres">
      <dgm:prSet presAssocID="{18BBBC7F-4CD3-40B7-B514-143444E77707}" presName="rootText" presStyleLbl="node2" presStyleIdx="2" presStyleCnt="6" custScaleX="1281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76E944-6172-4474-A44F-A1CE752CAB61}" type="pres">
      <dgm:prSet presAssocID="{18BBBC7F-4CD3-40B7-B514-143444E77707}" presName="rootPict" presStyleLbl="alignImgPlace1" presStyleIdx="8" presStyleCnt="15" custLinFactNeighborX="-45777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6EDBAFD3-43DF-4718-A3F2-431E2F267A40}" type="pres">
      <dgm:prSet presAssocID="{18BBBC7F-4CD3-40B7-B514-143444E77707}" presName="rootConnector" presStyleLbl="node2" presStyleIdx="2" presStyleCnt="6"/>
      <dgm:spPr/>
      <dgm:t>
        <a:bodyPr/>
        <a:lstStyle/>
        <a:p>
          <a:endParaRPr lang="en-US"/>
        </a:p>
      </dgm:t>
    </dgm:pt>
    <dgm:pt modelId="{F038BB55-8255-481B-854D-95755A67A17B}" type="pres">
      <dgm:prSet presAssocID="{18BBBC7F-4CD3-40B7-B514-143444E77707}" presName="hierChild4" presStyleCnt="0"/>
      <dgm:spPr/>
    </dgm:pt>
    <dgm:pt modelId="{A47371FD-E3CB-47EA-BCDB-F5317328A7CB}" type="pres">
      <dgm:prSet presAssocID="{75365615-D18A-4740-9001-889097164291}" presName="Name37" presStyleLbl="parChTrans1D3" presStyleIdx="5" presStyleCnt="8"/>
      <dgm:spPr/>
      <dgm:t>
        <a:bodyPr/>
        <a:lstStyle/>
        <a:p>
          <a:endParaRPr lang="en-US"/>
        </a:p>
      </dgm:t>
    </dgm:pt>
    <dgm:pt modelId="{D8F3C715-96A9-49E1-9A0D-231B66A3D717}" type="pres">
      <dgm:prSet presAssocID="{B6B246DD-1335-4BC5-A470-7FF37C19B931}" presName="hierRoot2" presStyleCnt="0">
        <dgm:presLayoutVars>
          <dgm:hierBranch val="init"/>
        </dgm:presLayoutVars>
      </dgm:prSet>
      <dgm:spPr/>
    </dgm:pt>
    <dgm:pt modelId="{7173FC04-8985-4F25-8FD4-DDDA71004DFC}" type="pres">
      <dgm:prSet presAssocID="{B6B246DD-1335-4BC5-A470-7FF37C19B931}" presName="rootComposite" presStyleCnt="0"/>
      <dgm:spPr/>
    </dgm:pt>
    <dgm:pt modelId="{A42C6E69-C45B-400F-8438-D30C364DDA10}" type="pres">
      <dgm:prSet presAssocID="{B6B246DD-1335-4BC5-A470-7FF37C19B931}" presName="rootText" presStyleLbl="node3" presStyleIdx="5" presStyleCnt="8" custScaleX="1484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CC5C44-EA8C-4E74-89B3-F45332CDA54B}" type="pres">
      <dgm:prSet presAssocID="{B6B246DD-1335-4BC5-A470-7FF37C19B931}" presName="rootPict" presStyleLbl="alignImgPlace1" presStyleIdx="9" presStyleCnt="15" custLinFactNeighborX="-88700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E83A4CE2-5036-4018-ACBE-A405A6CD11B9}" type="pres">
      <dgm:prSet presAssocID="{B6B246DD-1335-4BC5-A470-7FF37C19B931}" presName="rootConnector" presStyleLbl="node3" presStyleIdx="5" presStyleCnt="8"/>
      <dgm:spPr/>
      <dgm:t>
        <a:bodyPr/>
        <a:lstStyle/>
        <a:p>
          <a:endParaRPr lang="en-US"/>
        </a:p>
      </dgm:t>
    </dgm:pt>
    <dgm:pt modelId="{EE3E461D-4FB2-4A5C-BE92-55DB6BE39320}" type="pres">
      <dgm:prSet presAssocID="{B6B246DD-1335-4BC5-A470-7FF37C19B931}" presName="hierChild4" presStyleCnt="0"/>
      <dgm:spPr/>
    </dgm:pt>
    <dgm:pt modelId="{804CE6CE-1870-4CED-ABEB-8592C2D1C038}" type="pres">
      <dgm:prSet presAssocID="{B6B246DD-1335-4BC5-A470-7FF37C19B931}" presName="hierChild5" presStyleCnt="0"/>
      <dgm:spPr/>
    </dgm:pt>
    <dgm:pt modelId="{B06BE8FD-E194-450B-AECC-CC6029BCA2ED}" type="pres">
      <dgm:prSet presAssocID="{56AF5A9F-CCBC-49F0-A886-9A03F7DFCA50}" presName="Name37" presStyleLbl="parChTrans1D3" presStyleIdx="6" presStyleCnt="8"/>
      <dgm:spPr/>
      <dgm:t>
        <a:bodyPr/>
        <a:lstStyle/>
        <a:p>
          <a:endParaRPr lang="en-US"/>
        </a:p>
      </dgm:t>
    </dgm:pt>
    <dgm:pt modelId="{4F4E888F-442A-4C76-98E9-A52538201CF1}" type="pres">
      <dgm:prSet presAssocID="{7B55C1C2-CE3F-47DC-9C36-9FF9F7F33FC7}" presName="hierRoot2" presStyleCnt="0">
        <dgm:presLayoutVars>
          <dgm:hierBranch val="init"/>
        </dgm:presLayoutVars>
      </dgm:prSet>
      <dgm:spPr/>
    </dgm:pt>
    <dgm:pt modelId="{DC8F3C00-2013-48E7-8427-828D49D5888D}" type="pres">
      <dgm:prSet presAssocID="{7B55C1C2-CE3F-47DC-9C36-9FF9F7F33FC7}" presName="rootComposite" presStyleCnt="0"/>
      <dgm:spPr/>
    </dgm:pt>
    <dgm:pt modelId="{64832D98-45D2-449B-8C82-4AB902AAA486}" type="pres">
      <dgm:prSet presAssocID="{7B55C1C2-CE3F-47DC-9C36-9FF9F7F33FC7}" presName="rootText" presStyleLbl="node3" presStyleIdx="6" presStyleCnt="8" custScaleX="1484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7E4ADB-2C29-4FE9-9B17-1217C3A06067}" type="pres">
      <dgm:prSet presAssocID="{7B55C1C2-CE3F-47DC-9C36-9FF9F7F33FC7}" presName="rootPict" presStyleLbl="alignImgPlace1" presStyleIdx="10" presStyleCnt="15" custLinFactNeighborX="-8870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9DCE3233-D639-4FCD-8B25-7A2886095CBA}" type="pres">
      <dgm:prSet presAssocID="{7B55C1C2-CE3F-47DC-9C36-9FF9F7F33FC7}" presName="rootConnector" presStyleLbl="node3" presStyleIdx="6" presStyleCnt="8"/>
      <dgm:spPr/>
      <dgm:t>
        <a:bodyPr/>
        <a:lstStyle/>
        <a:p>
          <a:endParaRPr lang="en-US"/>
        </a:p>
      </dgm:t>
    </dgm:pt>
    <dgm:pt modelId="{700B37BC-7A31-44C3-917F-72E87A21662A}" type="pres">
      <dgm:prSet presAssocID="{7B55C1C2-CE3F-47DC-9C36-9FF9F7F33FC7}" presName="hierChild4" presStyleCnt="0"/>
      <dgm:spPr/>
    </dgm:pt>
    <dgm:pt modelId="{C5AD667B-421F-4FAC-BBFB-55CAF3A97253}" type="pres">
      <dgm:prSet presAssocID="{7B55C1C2-CE3F-47DC-9C36-9FF9F7F33FC7}" presName="hierChild5" presStyleCnt="0"/>
      <dgm:spPr/>
    </dgm:pt>
    <dgm:pt modelId="{73388446-3BBC-4DF9-8E3B-B139155DE16E}" type="pres">
      <dgm:prSet presAssocID="{D6620C67-1FDB-4014-A540-D077EF7DE0CE}" presName="Name37" presStyleLbl="parChTrans1D3" presStyleIdx="7" presStyleCnt="8"/>
      <dgm:spPr/>
      <dgm:t>
        <a:bodyPr/>
        <a:lstStyle/>
        <a:p>
          <a:endParaRPr lang="en-US"/>
        </a:p>
      </dgm:t>
    </dgm:pt>
    <dgm:pt modelId="{74C7EA1A-0619-4300-8B1D-FC458BE5856D}" type="pres">
      <dgm:prSet presAssocID="{ED2DE98A-3311-452F-B36A-1F4632B5C0C9}" presName="hierRoot2" presStyleCnt="0">
        <dgm:presLayoutVars>
          <dgm:hierBranch val="init"/>
        </dgm:presLayoutVars>
      </dgm:prSet>
      <dgm:spPr/>
    </dgm:pt>
    <dgm:pt modelId="{9433FA6A-7E68-4EBF-8291-320ACBBC0EEE}" type="pres">
      <dgm:prSet presAssocID="{ED2DE98A-3311-452F-B36A-1F4632B5C0C9}" presName="rootComposite" presStyleCnt="0"/>
      <dgm:spPr/>
    </dgm:pt>
    <dgm:pt modelId="{39863215-C313-4EF3-A192-BBC706B86F30}" type="pres">
      <dgm:prSet presAssocID="{ED2DE98A-3311-452F-B36A-1F4632B5C0C9}" presName="rootText" presStyleLbl="node3" presStyleIdx="7" presStyleCnt="8" custScaleX="1484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21B087-7539-4553-B401-CD5CB6B51F5D}" type="pres">
      <dgm:prSet presAssocID="{ED2DE98A-3311-452F-B36A-1F4632B5C0C9}" presName="rootPict" presStyleLbl="alignImgPlace1" presStyleIdx="11" presStyleCnt="15" custLinFactNeighborX="-8870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557FB456-52DD-470F-9DA6-47115463A322}" type="pres">
      <dgm:prSet presAssocID="{ED2DE98A-3311-452F-B36A-1F4632B5C0C9}" presName="rootConnector" presStyleLbl="node3" presStyleIdx="7" presStyleCnt="8"/>
      <dgm:spPr/>
      <dgm:t>
        <a:bodyPr/>
        <a:lstStyle/>
        <a:p>
          <a:endParaRPr lang="en-US"/>
        </a:p>
      </dgm:t>
    </dgm:pt>
    <dgm:pt modelId="{9DB20EEB-0FAE-4820-8990-2EDC2EDC458A}" type="pres">
      <dgm:prSet presAssocID="{ED2DE98A-3311-452F-B36A-1F4632B5C0C9}" presName="hierChild4" presStyleCnt="0"/>
      <dgm:spPr/>
    </dgm:pt>
    <dgm:pt modelId="{393173F2-FB07-4400-9B1E-E8C89912F7AF}" type="pres">
      <dgm:prSet presAssocID="{ED2DE98A-3311-452F-B36A-1F4632B5C0C9}" presName="hierChild5" presStyleCnt="0"/>
      <dgm:spPr/>
    </dgm:pt>
    <dgm:pt modelId="{E7D5A58A-2222-4362-A6D2-636140004E28}" type="pres">
      <dgm:prSet presAssocID="{18BBBC7F-4CD3-40B7-B514-143444E77707}" presName="hierChild5" presStyleCnt="0"/>
      <dgm:spPr/>
    </dgm:pt>
    <dgm:pt modelId="{E7385F88-B1DF-4699-961F-2CD521A9F970}" type="pres">
      <dgm:prSet presAssocID="{38A05881-C695-4EE4-B9CC-6084CFAD3315}" presName="Name37" presStyleLbl="parChTrans1D2" presStyleIdx="3" presStyleCnt="6"/>
      <dgm:spPr/>
      <dgm:t>
        <a:bodyPr/>
        <a:lstStyle/>
        <a:p>
          <a:endParaRPr lang="en-US"/>
        </a:p>
      </dgm:t>
    </dgm:pt>
    <dgm:pt modelId="{6CB2378C-02E4-4367-A71B-ED100FDAEA19}" type="pres">
      <dgm:prSet presAssocID="{23CE51A2-A075-4BE6-9CEE-5F2DC588237A}" presName="hierRoot2" presStyleCnt="0">
        <dgm:presLayoutVars>
          <dgm:hierBranch val="init"/>
        </dgm:presLayoutVars>
      </dgm:prSet>
      <dgm:spPr/>
    </dgm:pt>
    <dgm:pt modelId="{D8D6A423-742E-4A04-8830-B72710CCE3BC}" type="pres">
      <dgm:prSet presAssocID="{23CE51A2-A075-4BE6-9CEE-5F2DC588237A}" presName="rootComposite" presStyleCnt="0"/>
      <dgm:spPr/>
    </dgm:pt>
    <dgm:pt modelId="{4C1ABC4D-66CC-44A6-9ED1-DEAC5FDC2AA9}" type="pres">
      <dgm:prSet presAssocID="{23CE51A2-A075-4BE6-9CEE-5F2DC588237A}" presName="rootText" presStyleLbl="node2" presStyleIdx="3" presStyleCnt="6" custScaleX="1281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4EA169-6FC3-4A82-9D47-545A9F90B5C9}" type="pres">
      <dgm:prSet presAssocID="{23CE51A2-A075-4BE6-9CEE-5F2DC588237A}" presName="rootPict" presStyleLbl="alignImgPlace1" presStyleIdx="12" presStyleCnt="15" custLinFactNeighborX="-58101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395562A6-C527-4FFB-A4C7-0D1EE5BF3234}" type="pres">
      <dgm:prSet presAssocID="{23CE51A2-A075-4BE6-9CEE-5F2DC588237A}" presName="rootConnector" presStyleLbl="node2" presStyleIdx="3" presStyleCnt="6"/>
      <dgm:spPr/>
      <dgm:t>
        <a:bodyPr/>
        <a:lstStyle/>
        <a:p>
          <a:endParaRPr lang="en-US"/>
        </a:p>
      </dgm:t>
    </dgm:pt>
    <dgm:pt modelId="{3AF3C651-BFCD-49E0-BB45-33FD6DC1F345}" type="pres">
      <dgm:prSet presAssocID="{23CE51A2-A075-4BE6-9CEE-5F2DC588237A}" presName="hierChild4" presStyleCnt="0"/>
      <dgm:spPr/>
    </dgm:pt>
    <dgm:pt modelId="{667A0034-CA43-489C-B158-C5C05D903D16}" type="pres">
      <dgm:prSet presAssocID="{23CE51A2-A075-4BE6-9CEE-5F2DC588237A}" presName="hierChild5" presStyleCnt="0"/>
      <dgm:spPr/>
    </dgm:pt>
    <dgm:pt modelId="{0DF6632E-021F-4630-9069-FD47A4F18827}" type="pres">
      <dgm:prSet presAssocID="{3A0A9325-72D5-4A31-B170-7B45337F3F52}" presName="Name37" presStyleLbl="parChTrans1D2" presStyleIdx="4" presStyleCnt="6"/>
      <dgm:spPr/>
      <dgm:t>
        <a:bodyPr/>
        <a:lstStyle/>
        <a:p>
          <a:endParaRPr lang="en-US"/>
        </a:p>
      </dgm:t>
    </dgm:pt>
    <dgm:pt modelId="{7B2CBED3-805C-4A21-AF68-2AF1929C3D86}" type="pres">
      <dgm:prSet presAssocID="{2D8DA1FB-DFC4-45A1-AD12-93FDBE2C1346}" presName="hierRoot2" presStyleCnt="0">
        <dgm:presLayoutVars>
          <dgm:hierBranch val="init"/>
        </dgm:presLayoutVars>
      </dgm:prSet>
      <dgm:spPr/>
    </dgm:pt>
    <dgm:pt modelId="{0B8C3E98-BBCF-4C1F-855F-C8D2690CD3C1}" type="pres">
      <dgm:prSet presAssocID="{2D8DA1FB-DFC4-45A1-AD12-93FDBE2C1346}" presName="rootComposite" presStyleCnt="0"/>
      <dgm:spPr/>
    </dgm:pt>
    <dgm:pt modelId="{4EF64A34-608D-4276-BA58-4E587B6E3118}" type="pres">
      <dgm:prSet presAssocID="{2D8DA1FB-DFC4-45A1-AD12-93FDBE2C1346}" presName="rootText" presStyleLbl="node2" presStyleIdx="4" presStyleCnt="6" custScaleX="1177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41990B-E642-453C-876F-14352BEAB5F4}" type="pres">
      <dgm:prSet presAssocID="{2D8DA1FB-DFC4-45A1-AD12-93FDBE2C1346}" presName="rootPict" presStyleLbl="alignImgPlace1" presStyleIdx="13" presStyleCnt="15" custLinFactNeighborX="-40674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71048808-3FCC-41FF-B717-428D70D040AA}" type="pres">
      <dgm:prSet presAssocID="{2D8DA1FB-DFC4-45A1-AD12-93FDBE2C1346}" presName="rootConnector" presStyleLbl="node2" presStyleIdx="4" presStyleCnt="6"/>
      <dgm:spPr/>
      <dgm:t>
        <a:bodyPr/>
        <a:lstStyle/>
        <a:p>
          <a:endParaRPr lang="en-US"/>
        </a:p>
      </dgm:t>
    </dgm:pt>
    <dgm:pt modelId="{026EA931-67FC-462C-98EA-9FEFEF10DB69}" type="pres">
      <dgm:prSet presAssocID="{2D8DA1FB-DFC4-45A1-AD12-93FDBE2C1346}" presName="hierChild4" presStyleCnt="0"/>
      <dgm:spPr/>
    </dgm:pt>
    <dgm:pt modelId="{9AEE6C60-484A-40B4-A8E1-6E4F63386128}" type="pres">
      <dgm:prSet presAssocID="{2D8DA1FB-DFC4-45A1-AD12-93FDBE2C1346}" presName="hierChild5" presStyleCnt="0"/>
      <dgm:spPr/>
    </dgm:pt>
    <dgm:pt modelId="{1CFC3FFD-9FE5-47D1-A2D2-CD1286F3C1F5}" type="pres">
      <dgm:prSet presAssocID="{BE0C82E4-8C01-4AF3-90C5-E2D85FB9AD70}" presName="Name37" presStyleLbl="parChTrans1D2" presStyleIdx="5" presStyleCnt="6"/>
      <dgm:spPr/>
      <dgm:t>
        <a:bodyPr/>
        <a:lstStyle/>
        <a:p>
          <a:endParaRPr lang="en-US"/>
        </a:p>
      </dgm:t>
    </dgm:pt>
    <dgm:pt modelId="{C815917A-9E1D-4858-B4A1-B436FD512743}" type="pres">
      <dgm:prSet presAssocID="{C6AA0D7B-6836-4617-9B64-E62B308AB6A0}" presName="hierRoot2" presStyleCnt="0">
        <dgm:presLayoutVars>
          <dgm:hierBranch val="init"/>
        </dgm:presLayoutVars>
      </dgm:prSet>
      <dgm:spPr/>
    </dgm:pt>
    <dgm:pt modelId="{7C9AC346-54AA-4F74-A52F-1D4935B04AA2}" type="pres">
      <dgm:prSet presAssocID="{C6AA0D7B-6836-4617-9B64-E62B308AB6A0}" presName="rootComposite" presStyleCnt="0"/>
      <dgm:spPr/>
    </dgm:pt>
    <dgm:pt modelId="{691605AA-915C-40F9-9A8F-858B46390AF5}" type="pres">
      <dgm:prSet presAssocID="{C6AA0D7B-6836-4617-9B64-E62B308AB6A0}" presName="rootText" presStyleLbl="node2" presStyleIdx="5" presStyleCnt="6" custScaleX="127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B67E79-2456-40C6-97AA-DFF5864C6481}" type="pres">
      <dgm:prSet presAssocID="{C6AA0D7B-6836-4617-9B64-E62B308AB6A0}" presName="rootPict" presStyleLbl="alignImgPlace1" presStyleIdx="14" presStyleCnt="15" custLinFactNeighborX="-5450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F8C30AFA-47FE-45AF-B60A-2510A725CCDB}" type="pres">
      <dgm:prSet presAssocID="{C6AA0D7B-6836-4617-9B64-E62B308AB6A0}" presName="rootConnector" presStyleLbl="node2" presStyleIdx="5" presStyleCnt="6"/>
      <dgm:spPr/>
      <dgm:t>
        <a:bodyPr/>
        <a:lstStyle/>
        <a:p>
          <a:endParaRPr lang="en-US"/>
        </a:p>
      </dgm:t>
    </dgm:pt>
    <dgm:pt modelId="{4A170B1C-7C08-46D9-9A1F-E91EA9EFADD5}" type="pres">
      <dgm:prSet presAssocID="{C6AA0D7B-6836-4617-9B64-E62B308AB6A0}" presName="hierChild4" presStyleCnt="0"/>
      <dgm:spPr/>
    </dgm:pt>
    <dgm:pt modelId="{87B12E2F-949A-4CB9-B4D6-29A1CFFAEA97}" type="pres">
      <dgm:prSet presAssocID="{C6AA0D7B-6836-4617-9B64-E62B308AB6A0}" presName="hierChild5" presStyleCnt="0"/>
      <dgm:spPr/>
    </dgm:pt>
    <dgm:pt modelId="{B61A8A06-ECF2-49FD-ADF5-330D246AD6D0}" type="pres">
      <dgm:prSet presAssocID="{BF7DD841-B25A-4471-BC1A-85178AA50B27}" presName="hierChild3" presStyleCnt="0"/>
      <dgm:spPr/>
    </dgm:pt>
  </dgm:ptLst>
  <dgm:cxnLst>
    <dgm:cxn modelId="{444FBA50-313D-4309-BD98-73F35F660777}" type="presOf" srcId="{ED2DE98A-3311-452F-B36A-1F4632B5C0C9}" destId="{557FB456-52DD-470F-9DA6-47115463A322}" srcOrd="1" destOrd="0" presId="urn:microsoft.com/office/officeart/2005/8/layout/pictureOrgChart+Icon"/>
    <dgm:cxn modelId="{C646D115-4D9C-4F73-BBBD-83E161D6DA4B}" type="presOf" srcId="{72ACEDAE-F6C7-4063-AF93-400530EF8A3C}" destId="{2A97E154-6A37-45BE-ABD3-FE1CE543D8D6}" srcOrd="1" destOrd="0" presId="urn:microsoft.com/office/officeart/2005/8/layout/pictureOrgChart+Icon"/>
    <dgm:cxn modelId="{0F9E8FE4-131A-498C-A361-363EA6137D04}" type="presOf" srcId="{2D8DA1FB-DFC4-45A1-AD12-93FDBE2C1346}" destId="{71048808-3FCC-41FF-B717-428D70D040AA}" srcOrd="1" destOrd="0" presId="urn:microsoft.com/office/officeart/2005/8/layout/pictureOrgChart+Icon"/>
    <dgm:cxn modelId="{FFE90BA2-1AC1-4D00-AB29-49D5E9AE29B7}" type="presOf" srcId="{BF7DD841-B25A-4471-BC1A-85178AA50B27}" destId="{1386C0B3-FBAF-40E8-A1AD-35955C511C5D}" srcOrd="0" destOrd="0" presId="urn:microsoft.com/office/officeart/2005/8/layout/pictureOrgChart+Icon"/>
    <dgm:cxn modelId="{F5B76B35-6543-48B4-BCD4-BFBE3CFA67F3}" type="presOf" srcId="{77C39AF6-2D50-41DD-8B52-52228D6DC795}" destId="{AA0A370F-F10F-4AED-A0AA-EA5606A6FCFA}" srcOrd="0" destOrd="0" presId="urn:microsoft.com/office/officeart/2005/8/layout/pictureOrgChart+Icon"/>
    <dgm:cxn modelId="{33065B7B-6A25-42C5-9F0B-F8050B8201DF}" type="presOf" srcId="{D41206EC-29C8-4AE6-BF85-6D2371D2AF43}" destId="{ADCDFECD-84F9-411C-86E0-A66CFC818415}" srcOrd="0" destOrd="0" presId="urn:microsoft.com/office/officeart/2005/8/layout/pictureOrgChart+Icon"/>
    <dgm:cxn modelId="{BB653734-BC67-4D4E-9ECE-2BF6B5C30FEF}" type="presOf" srcId="{DAA148E8-627A-4AA0-9667-EB2B546765DD}" destId="{41225470-7EDE-4B23-A60B-14D88E13EEA0}" srcOrd="0" destOrd="0" presId="urn:microsoft.com/office/officeart/2005/8/layout/pictureOrgChart+Icon"/>
    <dgm:cxn modelId="{4AF18538-67D7-4E08-8D73-BF67BC24CF82}" srcId="{565AEA9F-DD76-4E5C-B72E-9DE878286347}" destId="{D05A438D-E9FC-43E7-86B1-F585D78E4C26}" srcOrd="4" destOrd="0" parTransId="{35317EAA-005C-40EC-A787-3A66FE728080}" sibTransId="{1B895DB7-23F7-41D5-BB0B-54D7C0CA6853}"/>
    <dgm:cxn modelId="{3947CFFA-2C41-45EC-8AC4-889DEBD380B6}" type="presOf" srcId="{75365615-D18A-4740-9001-889097164291}" destId="{A47371FD-E3CB-47EA-BCDB-F5317328A7CB}" srcOrd="0" destOrd="0" presId="urn:microsoft.com/office/officeart/2005/8/layout/pictureOrgChart+Icon"/>
    <dgm:cxn modelId="{EC37E75E-17E2-44D9-8BFD-4DD2727C5073}" type="presOf" srcId="{D6620C67-1FDB-4014-A540-D077EF7DE0CE}" destId="{73388446-3BBC-4DF9-8E3B-B139155DE16E}" srcOrd="0" destOrd="0" presId="urn:microsoft.com/office/officeart/2005/8/layout/pictureOrgChart+Icon"/>
    <dgm:cxn modelId="{802FB634-9874-473F-80CC-4C521160CF9A}" srcId="{565AEA9F-DD76-4E5C-B72E-9DE878286347}" destId="{AE2CF305-4829-4CD3-99CF-7B9C946D7D65}" srcOrd="2" destOrd="0" parTransId="{DAA148E8-627A-4AA0-9667-EB2B546765DD}" sibTransId="{C48E8729-BC2E-4291-AB3D-F2CD8BC89E70}"/>
    <dgm:cxn modelId="{9A9567C5-1743-40E0-ADAF-60FB9FE23283}" srcId="{18BBBC7F-4CD3-40B7-B514-143444E77707}" destId="{ED2DE98A-3311-452F-B36A-1F4632B5C0C9}" srcOrd="2" destOrd="0" parTransId="{D6620C67-1FDB-4014-A540-D077EF7DE0CE}" sibTransId="{92660BB3-3AA2-4065-9950-B1946E36B40C}"/>
    <dgm:cxn modelId="{095B8E68-332D-4E60-9636-527C68FA54C0}" type="presOf" srcId="{BE0C82E4-8C01-4AF3-90C5-E2D85FB9AD70}" destId="{1CFC3FFD-9FE5-47D1-A2D2-CD1286F3C1F5}" srcOrd="0" destOrd="0" presId="urn:microsoft.com/office/officeart/2005/8/layout/pictureOrgChart+Icon"/>
    <dgm:cxn modelId="{7C43B551-CD8E-4528-BB61-D226378E65A0}" type="presOf" srcId="{E19D7A64-9E3D-4CB7-B68C-64123962A4A2}" destId="{52D6DA0E-CCD4-4705-8FAA-74E22395316B}" srcOrd="0" destOrd="0" presId="urn:microsoft.com/office/officeart/2005/8/layout/pictureOrgChart+Icon"/>
    <dgm:cxn modelId="{FEBB9382-4CF8-4AB6-960F-0291970A0577}" type="presOf" srcId="{17EFD344-3C87-4229-8A34-83B5E4320B67}" destId="{F4768AE7-A9FE-4F38-A8B0-90CF503350D0}" srcOrd="1" destOrd="0" presId="urn:microsoft.com/office/officeart/2005/8/layout/pictureOrgChart+Icon"/>
    <dgm:cxn modelId="{87AA030E-2915-4C25-9B5C-4F95CFDD349B}" type="presOf" srcId="{ED2DE98A-3311-452F-B36A-1F4632B5C0C9}" destId="{39863215-C313-4EF3-A192-BBC706B86F30}" srcOrd="0" destOrd="0" presId="urn:microsoft.com/office/officeart/2005/8/layout/pictureOrgChart+Icon"/>
    <dgm:cxn modelId="{F2CDC0C2-35B0-4356-BAE1-6B927FB92434}" type="presOf" srcId="{B094DB68-3C4E-43BC-9F99-D09E205F5ACA}" destId="{7472BB10-44BA-4FBB-BB71-C4C6B25604E3}" srcOrd="0" destOrd="0" presId="urn:microsoft.com/office/officeart/2005/8/layout/pictureOrgChart+Icon"/>
    <dgm:cxn modelId="{F42525D8-1AF2-4153-A683-CD10D17C95A2}" srcId="{565AEA9F-DD76-4E5C-B72E-9DE878286347}" destId="{72ACEDAE-F6C7-4063-AF93-400530EF8A3C}" srcOrd="3" destOrd="0" parTransId="{424CEFCE-F830-42C8-A062-3914CFC78CD9}" sibTransId="{7C6A35B1-E4AC-4AC6-9909-81A87D96E102}"/>
    <dgm:cxn modelId="{37409B6E-925E-4E9E-8BA8-BF5AAD241450}" type="presOf" srcId="{18BBBC7F-4CD3-40B7-B514-143444E77707}" destId="{1A4AAB80-8B5F-47BC-8511-93546B13F716}" srcOrd="0" destOrd="0" presId="urn:microsoft.com/office/officeart/2005/8/layout/pictureOrgChart+Icon"/>
    <dgm:cxn modelId="{4CDF121F-4FAF-487F-8166-F164E265E798}" type="presOf" srcId="{565AEA9F-DD76-4E5C-B72E-9DE878286347}" destId="{70D5D1C8-A1D2-49E0-87C1-EAA8358A18A5}" srcOrd="1" destOrd="0" presId="urn:microsoft.com/office/officeart/2005/8/layout/pictureOrgChart+Icon"/>
    <dgm:cxn modelId="{0904453E-63CF-4D75-A9F6-1729C54D0BCD}" type="presOf" srcId="{7B55C1C2-CE3F-47DC-9C36-9FF9F7F33FC7}" destId="{64832D98-45D2-449B-8C82-4AB902AAA486}" srcOrd="0" destOrd="0" presId="urn:microsoft.com/office/officeart/2005/8/layout/pictureOrgChart+Icon"/>
    <dgm:cxn modelId="{1C0C9032-664E-41DC-8FB2-F540F1790B76}" type="presOf" srcId="{D05A438D-E9FC-43E7-86B1-F585D78E4C26}" destId="{17BDBFA7-1A85-4218-BA0F-F31DABAB090E}" srcOrd="1" destOrd="0" presId="urn:microsoft.com/office/officeart/2005/8/layout/pictureOrgChart+Icon"/>
    <dgm:cxn modelId="{8AA50168-69E4-44C2-9F98-A3CF020ABD3F}" type="presOf" srcId="{424CEFCE-F830-42C8-A062-3914CFC78CD9}" destId="{2B46C32E-EF15-402D-A927-EFCB7A832029}" srcOrd="0" destOrd="0" presId="urn:microsoft.com/office/officeart/2005/8/layout/pictureOrgChart+Icon"/>
    <dgm:cxn modelId="{D1270D2B-CC32-4C8A-9B3E-CC680D026B1C}" srcId="{BF7DD841-B25A-4471-BC1A-85178AA50B27}" destId="{2D8DA1FB-DFC4-45A1-AD12-93FDBE2C1346}" srcOrd="4" destOrd="0" parTransId="{3A0A9325-72D5-4A31-B170-7B45337F3F52}" sibTransId="{08D3BDAE-A671-4B66-B49B-B896F0EA5A06}"/>
    <dgm:cxn modelId="{2AED99EA-B809-457F-853F-D6EEFE29F3B9}" type="presOf" srcId="{1AFF33CF-71D9-44EB-98CC-D6ACCF55F21D}" destId="{92E26502-2FBB-4422-B81D-153948C5CCAA}" srcOrd="0" destOrd="0" presId="urn:microsoft.com/office/officeart/2005/8/layout/pictureOrgChart+Icon"/>
    <dgm:cxn modelId="{6D4AC1CC-61A6-4F1B-956A-BBABC51C039F}" srcId="{18BBBC7F-4CD3-40B7-B514-143444E77707}" destId="{7B55C1C2-CE3F-47DC-9C36-9FF9F7F33FC7}" srcOrd="1" destOrd="0" parTransId="{56AF5A9F-CCBC-49F0-A886-9A03F7DFCA50}" sibTransId="{41554D96-BFC1-4557-83BD-73A0ADE85DF3}"/>
    <dgm:cxn modelId="{3DD4B6D5-1191-4668-9D92-31EF66D6A2C5}" type="presOf" srcId="{72ACEDAE-F6C7-4063-AF93-400530EF8A3C}" destId="{C7DA298E-3BCA-490C-BEE3-F84386CB6FD1}" srcOrd="0" destOrd="0" presId="urn:microsoft.com/office/officeart/2005/8/layout/pictureOrgChart+Icon"/>
    <dgm:cxn modelId="{EDB649AB-3883-4000-A3E8-5435778DD891}" type="presOf" srcId="{23CE51A2-A075-4BE6-9CEE-5F2DC588237A}" destId="{4C1ABC4D-66CC-44A6-9ED1-DEAC5FDC2AA9}" srcOrd="0" destOrd="0" presId="urn:microsoft.com/office/officeart/2005/8/layout/pictureOrgChart+Icon"/>
    <dgm:cxn modelId="{8CF945E1-A322-40B5-91F6-81280DDCA131}" type="presOf" srcId="{18BBBC7F-4CD3-40B7-B514-143444E77707}" destId="{6EDBAFD3-43DF-4718-A3F2-431E2F267A40}" srcOrd="1" destOrd="0" presId="urn:microsoft.com/office/officeart/2005/8/layout/pictureOrgChart+Icon"/>
    <dgm:cxn modelId="{6147E281-4C1D-4EAA-A82F-742E9C053714}" type="presOf" srcId="{B6B246DD-1335-4BC5-A470-7FF37C19B931}" destId="{A42C6E69-C45B-400F-8438-D30C364DDA10}" srcOrd="0" destOrd="0" presId="urn:microsoft.com/office/officeart/2005/8/layout/pictureOrgChart+Icon"/>
    <dgm:cxn modelId="{E38FF54D-BFB5-4F52-9CC3-BC98EE41A6D3}" type="presOf" srcId="{35317EAA-005C-40EC-A787-3A66FE728080}" destId="{5D86502B-21A9-4B9E-A6BB-0491C31B03B1}" srcOrd="0" destOrd="0" presId="urn:microsoft.com/office/officeart/2005/8/layout/pictureOrgChart+Icon"/>
    <dgm:cxn modelId="{1FF2AE40-8A68-4139-8CBF-66E5595EA7AC}" type="presOf" srcId="{7B55C1C2-CE3F-47DC-9C36-9FF9F7F33FC7}" destId="{9DCE3233-D639-4FCD-8B25-7A2886095CBA}" srcOrd="1" destOrd="0" presId="urn:microsoft.com/office/officeart/2005/8/layout/pictureOrgChart+Icon"/>
    <dgm:cxn modelId="{9D300C62-C530-452D-B8E3-3BFC460A4998}" srcId="{BF7DD841-B25A-4471-BC1A-85178AA50B27}" destId="{C6AA0D7B-6836-4617-9B64-E62B308AB6A0}" srcOrd="5" destOrd="0" parTransId="{BE0C82E4-8C01-4AF3-90C5-E2D85FB9AD70}" sibTransId="{29E2DAC7-3FE7-463E-AB83-79AC197EBAB0}"/>
    <dgm:cxn modelId="{F0EC6C6F-D11C-46EA-BAC5-2BF4111C35CA}" type="presOf" srcId="{68E6D659-4B34-412A-9A42-058AC789C320}" destId="{FB93554A-304C-46BA-B848-F81712999C4C}" srcOrd="0" destOrd="0" presId="urn:microsoft.com/office/officeart/2005/8/layout/pictureOrgChart+Icon"/>
    <dgm:cxn modelId="{4BEB8161-2EC1-4A88-97B8-F1FD68FC72D0}" type="presOf" srcId="{AE2CF305-4829-4CD3-99CF-7B9C946D7D65}" destId="{BBF264AB-3C9A-4EEE-B949-3ADBBC8963E3}" srcOrd="0" destOrd="0" presId="urn:microsoft.com/office/officeart/2005/8/layout/pictureOrgChart+Icon"/>
    <dgm:cxn modelId="{C83F381C-C7CC-4064-9672-92F1FA8F0BFD}" type="presOf" srcId="{B6B246DD-1335-4BC5-A470-7FF37C19B931}" destId="{E83A4CE2-5036-4018-ACBE-A405A6CD11B9}" srcOrd="1" destOrd="0" presId="urn:microsoft.com/office/officeart/2005/8/layout/pictureOrgChart+Icon"/>
    <dgm:cxn modelId="{2CD8CE7E-DC17-49BC-B14B-15DCA1DEFA68}" srcId="{565AEA9F-DD76-4E5C-B72E-9DE878286347}" destId="{68E6D659-4B34-412A-9A42-058AC789C320}" srcOrd="1" destOrd="0" parTransId="{D41206EC-29C8-4AE6-BF85-6D2371D2AF43}" sibTransId="{67F984DD-755D-4B41-8C23-0824DBCDD3C9}"/>
    <dgm:cxn modelId="{376E36E5-8876-4590-AF95-6900A9BF55D8}" type="presOf" srcId="{38A05881-C695-4EE4-B9CC-6084CFAD3315}" destId="{E7385F88-B1DF-4699-961F-2CD521A9F970}" srcOrd="0" destOrd="0" presId="urn:microsoft.com/office/officeart/2005/8/layout/pictureOrgChart+Icon"/>
    <dgm:cxn modelId="{E7B95C46-26C5-434A-8EFD-099B95A290BD}" srcId="{BF7DD841-B25A-4471-BC1A-85178AA50B27}" destId="{23CE51A2-A075-4BE6-9CEE-5F2DC588237A}" srcOrd="3" destOrd="0" parTransId="{38A05881-C695-4EE4-B9CC-6084CFAD3315}" sibTransId="{640987EF-78C0-47BC-AA93-A5E47A9D4E45}"/>
    <dgm:cxn modelId="{E77E2900-A33F-4183-B551-2A8F45D71341}" type="presOf" srcId="{2D8DA1FB-DFC4-45A1-AD12-93FDBE2C1346}" destId="{4EF64A34-608D-4276-BA58-4E587B6E3118}" srcOrd="0" destOrd="0" presId="urn:microsoft.com/office/officeart/2005/8/layout/pictureOrgChart+Icon"/>
    <dgm:cxn modelId="{815A84C7-B512-4385-9BCB-3CC3BD98B680}" type="presOf" srcId="{BF7DD841-B25A-4471-BC1A-85178AA50B27}" destId="{47DC9878-9106-4118-8A49-F87E535A618D}" srcOrd="1" destOrd="0" presId="urn:microsoft.com/office/officeart/2005/8/layout/pictureOrgChart+Icon"/>
    <dgm:cxn modelId="{E7B69042-8EB3-48C9-9F4F-71A187B60791}" type="presOf" srcId="{C6AA0D7B-6836-4617-9B64-E62B308AB6A0}" destId="{691605AA-915C-40F9-9A8F-858B46390AF5}" srcOrd="0" destOrd="0" presId="urn:microsoft.com/office/officeart/2005/8/layout/pictureOrgChart+Icon"/>
    <dgm:cxn modelId="{E4E84AD3-B2B4-43AB-AAAF-D4F66E3DACF4}" type="presOf" srcId="{3A0A9325-72D5-4A31-B170-7B45337F3F52}" destId="{0DF6632E-021F-4630-9069-FD47A4F18827}" srcOrd="0" destOrd="0" presId="urn:microsoft.com/office/officeart/2005/8/layout/pictureOrgChart+Icon"/>
    <dgm:cxn modelId="{AA8CEEB2-3912-4891-8444-553267BF12F0}" type="presOf" srcId="{56AF5A9F-CCBC-49F0-A886-9A03F7DFCA50}" destId="{B06BE8FD-E194-450B-AECC-CC6029BCA2ED}" srcOrd="0" destOrd="0" presId="urn:microsoft.com/office/officeart/2005/8/layout/pictureOrgChart+Icon"/>
    <dgm:cxn modelId="{8A31812E-0072-4916-885A-9041F9CE02CB}" srcId="{BF7DD841-B25A-4471-BC1A-85178AA50B27}" destId="{18BBBC7F-4CD3-40B7-B514-143444E77707}" srcOrd="2" destOrd="0" parTransId="{77C39AF6-2D50-41DD-8B52-52228D6DC795}" sibTransId="{C43789D4-AC84-4D81-AF56-7B90ECB420BE}"/>
    <dgm:cxn modelId="{D1ED005C-C67D-46CE-8EB5-D5EF6ACF4CB7}" srcId="{18BBBC7F-4CD3-40B7-B514-143444E77707}" destId="{B6B246DD-1335-4BC5-A470-7FF37C19B931}" srcOrd="0" destOrd="0" parTransId="{75365615-D18A-4740-9001-889097164291}" sibTransId="{311D83B8-A118-489B-BF16-2BC6A8BCD9BF}"/>
    <dgm:cxn modelId="{68296052-E95B-469F-9028-B44D558FA8A8}" type="presOf" srcId="{D05A438D-E9FC-43E7-86B1-F585D78E4C26}" destId="{ECCBADAE-E930-4458-AC84-932DD54FA582}" srcOrd="0" destOrd="0" presId="urn:microsoft.com/office/officeart/2005/8/layout/pictureOrgChart+Icon"/>
    <dgm:cxn modelId="{AB71018A-262C-4328-B29D-E5A11673EAEC}" type="presOf" srcId="{C6AA0D7B-6836-4617-9B64-E62B308AB6A0}" destId="{F8C30AFA-47FE-45AF-B60A-2510A725CCDB}" srcOrd="1" destOrd="0" presId="urn:microsoft.com/office/officeart/2005/8/layout/pictureOrgChart+Icon"/>
    <dgm:cxn modelId="{32A6C6FC-E15E-4D17-91B3-AF78E51EDC96}" type="presOf" srcId="{D9D405E6-10F0-46CB-B8D8-1CE83D71D3FB}" destId="{4D7FCC4D-2EA9-42BD-B0C9-F4FAE62D1FAA}" srcOrd="0" destOrd="0" presId="urn:microsoft.com/office/officeart/2005/8/layout/pictureOrgChart+Icon"/>
    <dgm:cxn modelId="{B78CD04F-9B38-4CDF-8C04-C3E1E6690413}" srcId="{565AEA9F-DD76-4E5C-B72E-9DE878286347}" destId="{17EFD344-3C87-4229-8A34-83B5E4320B67}" srcOrd="0" destOrd="0" parTransId="{1AFF33CF-71D9-44EB-98CC-D6ACCF55F21D}" sibTransId="{762FC1C0-C340-435D-A98D-6563968D30C1}"/>
    <dgm:cxn modelId="{456E7AEB-E442-46FA-A064-5BB1D60266ED}" type="presOf" srcId="{565AEA9F-DD76-4E5C-B72E-9DE878286347}" destId="{55F3DC3E-4BBD-44C3-9821-6014EA28668D}" srcOrd="0" destOrd="0" presId="urn:microsoft.com/office/officeart/2005/8/layout/pictureOrgChart+Icon"/>
    <dgm:cxn modelId="{907AB1CB-7762-4204-9707-1B8F4B32564D}" srcId="{BF7DD841-B25A-4471-BC1A-85178AA50B27}" destId="{FB407FA6-D24F-4F6D-A4FC-8745EF4A35F6}" srcOrd="1" destOrd="0" parTransId="{E19D7A64-9E3D-4CB7-B68C-64123962A4A2}" sibTransId="{0F75B8EC-34A9-4096-B5EB-927C71BB53BE}"/>
    <dgm:cxn modelId="{F0C3A9DB-B091-43B2-9A31-A8FFC788E388}" type="presOf" srcId="{68E6D659-4B34-412A-9A42-058AC789C320}" destId="{593D24E8-976C-4C87-A505-57F1BE50719B}" srcOrd="1" destOrd="0" presId="urn:microsoft.com/office/officeart/2005/8/layout/pictureOrgChart+Icon"/>
    <dgm:cxn modelId="{8636F2D4-B781-4ACD-A12C-5A7CA0D46912}" type="presOf" srcId="{23CE51A2-A075-4BE6-9CEE-5F2DC588237A}" destId="{395562A6-C527-4FFB-A4C7-0D1EE5BF3234}" srcOrd="1" destOrd="0" presId="urn:microsoft.com/office/officeart/2005/8/layout/pictureOrgChart+Icon"/>
    <dgm:cxn modelId="{80140BF5-6E7E-4BA3-9C95-429BD934C50D}" type="presOf" srcId="{FB407FA6-D24F-4F6D-A4FC-8745EF4A35F6}" destId="{33C4094E-D7ED-45D4-BC0D-97370EF097DE}" srcOrd="1" destOrd="0" presId="urn:microsoft.com/office/officeart/2005/8/layout/pictureOrgChart+Icon"/>
    <dgm:cxn modelId="{2FBFD3B1-18B9-4B3C-9505-5C3A97D71CFA}" type="presOf" srcId="{FB407FA6-D24F-4F6D-A4FC-8745EF4A35F6}" destId="{E31C4423-219A-4206-80A0-DC1D20E41C49}" srcOrd="0" destOrd="0" presId="urn:microsoft.com/office/officeart/2005/8/layout/pictureOrgChart+Icon"/>
    <dgm:cxn modelId="{3F0EAAB8-435B-4B19-AE38-918AFDCFD5F9}" type="presOf" srcId="{AE2CF305-4829-4CD3-99CF-7B9C946D7D65}" destId="{64EE76E7-9CBF-44A6-B4A6-5596CC3760B1}" srcOrd="1" destOrd="0" presId="urn:microsoft.com/office/officeart/2005/8/layout/pictureOrgChart+Icon"/>
    <dgm:cxn modelId="{67C9ECAC-5285-49B1-9F51-D1409F1A50A1}" srcId="{B094DB68-3C4E-43BC-9F99-D09E205F5ACA}" destId="{BF7DD841-B25A-4471-BC1A-85178AA50B27}" srcOrd="0" destOrd="0" parTransId="{A0E84297-DA26-40CA-A2B5-263A077A085F}" sibTransId="{BD3C00A2-557D-49B2-BCCC-06911C00E932}"/>
    <dgm:cxn modelId="{ADC2FBF4-5A16-41F5-B9FD-B3B6B7449251}" srcId="{BF7DD841-B25A-4471-BC1A-85178AA50B27}" destId="{565AEA9F-DD76-4E5C-B72E-9DE878286347}" srcOrd="0" destOrd="0" parTransId="{D9D405E6-10F0-46CB-B8D8-1CE83D71D3FB}" sibTransId="{E321D662-3C85-4CC7-81ED-5A07F5970822}"/>
    <dgm:cxn modelId="{5CBB2ED7-312F-4036-9E26-240C8D59B2FB}" type="presOf" srcId="{17EFD344-3C87-4229-8A34-83B5E4320B67}" destId="{3FA86886-4320-44B7-82F7-6827ACEA47B4}" srcOrd="0" destOrd="0" presId="urn:microsoft.com/office/officeart/2005/8/layout/pictureOrgChart+Icon"/>
    <dgm:cxn modelId="{4E180C65-5E01-4146-B395-62A32FE84343}" type="presParOf" srcId="{7472BB10-44BA-4FBB-BB71-C4C6B25604E3}" destId="{9E1B4B2B-DE0A-42EA-96A2-3C31C6409786}" srcOrd="0" destOrd="0" presId="urn:microsoft.com/office/officeart/2005/8/layout/pictureOrgChart+Icon"/>
    <dgm:cxn modelId="{D860A286-A930-4EE6-B9C2-AE79E3C33DCE}" type="presParOf" srcId="{9E1B4B2B-DE0A-42EA-96A2-3C31C6409786}" destId="{6A0F6F60-E26B-442E-A8E1-9F65AACF990A}" srcOrd="0" destOrd="0" presId="urn:microsoft.com/office/officeart/2005/8/layout/pictureOrgChart+Icon"/>
    <dgm:cxn modelId="{41F0B938-A865-4965-B30A-084C41804B99}" type="presParOf" srcId="{6A0F6F60-E26B-442E-A8E1-9F65AACF990A}" destId="{1386C0B3-FBAF-40E8-A1AD-35955C511C5D}" srcOrd="0" destOrd="0" presId="urn:microsoft.com/office/officeart/2005/8/layout/pictureOrgChart+Icon"/>
    <dgm:cxn modelId="{BD43B868-B57D-4198-A9F7-18D8B58F7F3F}" type="presParOf" srcId="{6A0F6F60-E26B-442E-A8E1-9F65AACF990A}" destId="{78730B39-C5E3-42D0-8183-319B7AD4696B}" srcOrd="1" destOrd="0" presId="urn:microsoft.com/office/officeart/2005/8/layout/pictureOrgChart+Icon"/>
    <dgm:cxn modelId="{8B531F90-7023-4F8E-9223-F08C29B83F63}" type="presParOf" srcId="{6A0F6F60-E26B-442E-A8E1-9F65AACF990A}" destId="{47DC9878-9106-4118-8A49-F87E535A618D}" srcOrd="2" destOrd="0" presId="urn:microsoft.com/office/officeart/2005/8/layout/pictureOrgChart+Icon"/>
    <dgm:cxn modelId="{5E6D9452-1E73-4FF9-A272-39BFE40C9CE3}" type="presParOf" srcId="{9E1B4B2B-DE0A-42EA-96A2-3C31C6409786}" destId="{7E6A15A8-1E87-431A-86CB-084E042092FC}" srcOrd="1" destOrd="0" presId="urn:microsoft.com/office/officeart/2005/8/layout/pictureOrgChart+Icon"/>
    <dgm:cxn modelId="{C72EE5AE-9770-4A39-986E-B1E1E6472614}" type="presParOf" srcId="{7E6A15A8-1E87-431A-86CB-084E042092FC}" destId="{4D7FCC4D-2EA9-42BD-B0C9-F4FAE62D1FAA}" srcOrd="0" destOrd="0" presId="urn:microsoft.com/office/officeart/2005/8/layout/pictureOrgChart+Icon"/>
    <dgm:cxn modelId="{2E7C0225-B0A2-41EB-8D42-4E8C314C9173}" type="presParOf" srcId="{7E6A15A8-1E87-431A-86CB-084E042092FC}" destId="{F4A21D46-33B8-4C48-B271-48628BE24BFE}" srcOrd="1" destOrd="0" presId="urn:microsoft.com/office/officeart/2005/8/layout/pictureOrgChart+Icon"/>
    <dgm:cxn modelId="{45D26BD7-20E7-4A0A-925E-2C4225102A5C}" type="presParOf" srcId="{F4A21D46-33B8-4C48-B271-48628BE24BFE}" destId="{91458B0C-F4B7-4E97-8A82-91C8268939CB}" srcOrd="0" destOrd="0" presId="urn:microsoft.com/office/officeart/2005/8/layout/pictureOrgChart+Icon"/>
    <dgm:cxn modelId="{943FC247-7671-4919-9171-3186E97EF4EA}" type="presParOf" srcId="{91458B0C-F4B7-4E97-8A82-91C8268939CB}" destId="{55F3DC3E-4BBD-44C3-9821-6014EA28668D}" srcOrd="0" destOrd="0" presId="urn:microsoft.com/office/officeart/2005/8/layout/pictureOrgChart+Icon"/>
    <dgm:cxn modelId="{AD107209-839D-49BB-9F86-F826DC11566A}" type="presParOf" srcId="{91458B0C-F4B7-4E97-8A82-91C8268939CB}" destId="{3AC0EB1E-B623-4183-9019-A2A76DBF53EE}" srcOrd="1" destOrd="0" presId="urn:microsoft.com/office/officeart/2005/8/layout/pictureOrgChart+Icon"/>
    <dgm:cxn modelId="{31D17D2C-7507-4CDA-99D4-E61BEEBA1380}" type="presParOf" srcId="{91458B0C-F4B7-4E97-8A82-91C8268939CB}" destId="{70D5D1C8-A1D2-49E0-87C1-EAA8358A18A5}" srcOrd="2" destOrd="0" presId="urn:microsoft.com/office/officeart/2005/8/layout/pictureOrgChart+Icon"/>
    <dgm:cxn modelId="{9BE85A4D-0CA4-495F-81DB-8877CE801BB1}" type="presParOf" srcId="{F4A21D46-33B8-4C48-B271-48628BE24BFE}" destId="{DE82BAB4-BEC7-48DD-A344-7C9915EA8BEB}" srcOrd="1" destOrd="0" presId="urn:microsoft.com/office/officeart/2005/8/layout/pictureOrgChart+Icon"/>
    <dgm:cxn modelId="{E6439A39-FDA8-44C8-8C02-8CAF670EF549}" type="presParOf" srcId="{DE82BAB4-BEC7-48DD-A344-7C9915EA8BEB}" destId="{92E26502-2FBB-4422-B81D-153948C5CCAA}" srcOrd="0" destOrd="0" presId="urn:microsoft.com/office/officeart/2005/8/layout/pictureOrgChart+Icon"/>
    <dgm:cxn modelId="{F0A7539C-077A-43BF-B677-406488738938}" type="presParOf" srcId="{DE82BAB4-BEC7-48DD-A344-7C9915EA8BEB}" destId="{20D69D46-77D2-4516-BF81-63BD701F5131}" srcOrd="1" destOrd="0" presId="urn:microsoft.com/office/officeart/2005/8/layout/pictureOrgChart+Icon"/>
    <dgm:cxn modelId="{FE516509-9202-456D-9FB7-B1290DF1EE10}" type="presParOf" srcId="{20D69D46-77D2-4516-BF81-63BD701F5131}" destId="{54BD9D05-7BEB-4436-A653-863481567B44}" srcOrd="0" destOrd="0" presId="urn:microsoft.com/office/officeart/2005/8/layout/pictureOrgChart+Icon"/>
    <dgm:cxn modelId="{D9C97133-C704-484A-B4B3-9E44E010716C}" type="presParOf" srcId="{54BD9D05-7BEB-4436-A653-863481567B44}" destId="{3FA86886-4320-44B7-82F7-6827ACEA47B4}" srcOrd="0" destOrd="0" presId="urn:microsoft.com/office/officeart/2005/8/layout/pictureOrgChart+Icon"/>
    <dgm:cxn modelId="{6DB80BB2-E8E0-47A6-A5D8-5FEAD45781F3}" type="presParOf" srcId="{54BD9D05-7BEB-4436-A653-863481567B44}" destId="{82D29518-1DAD-48E5-B6A3-F8FA3D0AA2A6}" srcOrd="1" destOrd="0" presId="urn:microsoft.com/office/officeart/2005/8/layout/pictureOrgChart+Icon"/>
    <dgm:cxn modelId="{13D291C4-B373-4D74-ADC8-F5A616A0671C}" type="presParOf" srcId="{54BD9D05-7BEB-4436-A653-863481567B44}" destId="{F4768AE7-A9FE-4F38-A8B0-90CF503350D0}" srcOrd="2" destOrd="0" presId="urn:microsoft.com/office/officeart/2005/8/layout/pictureOrgChart+Icon"/>
    <dgm:cxn modelId="{9252D6F7-69AB-411F-88F9-909D24E1A47F}" type="presParOf" srcId="{20D69D46-77D2-4516-BF81-63BD701F5131}" destId="{70AD99E0-3340-4230-A670-E0FDB8304E68}" srcOrd="1" destOrd="0" presId="urn:microsoft.com/office/officeart/2005/8/layout/pictureOrgChart+Icon"/>
    <dgm:cxn modelId="{158BEA66-D457-4B69-9173-6BEAADE9B36A}" type="presParOf" srcId="{20D69D46-77D2-4516-BF81-63BD701F5131}" destId="{ED678675-9A19-4ADE-9E4E-CA35BB88BAFB}" srcOrd="2" destOrd="0" presId="urn:microsoft.com/office/officeart/2005/8/layout/pictureOrgChart+Icon"/>
    <dgm:cxn modelId="{09523EF0-7E8D-4A83-A8E1-F8FF2B930ADC}" type="presParOf" srcId="{DE82BAB4-BEC7-48DD-A344-7C9915EA8BEB}" destId="{ADCDFECD-84F9-411C-86E0-A66CFC818415}" srcOrd="2" destOrd="0" presId="urn:microsoft.com/office/officeart/2005/8/layout/pictureOrgChart+Icon"/>
    <dgm:cxn modelId="{A5104D95-ECAB-4010-AB14-3478B85094BF}" type="presParOf" srcId="{DE82BAB4-BEC7-48DD-A344-7C9915EA8BEB}" destId="{6A71B29D-A9C1-49A9-958F-7E5DA4029A2B}" srcOrd="3" destOrd="0" presId="urn:microsoft.com/office/officeart/2005/8/layout/pictureOrgChart+Icon"/>
    <dgm:cxn modelId="{E3EE8576-7060-4CB5-8EA7-FAD984BC82C2}" type="presParOf" srcId="{6A71B29D-A9C1-49A9-958F-7E5DA4029A2B}" destId="{5CF1EA54-D9B0-47A9-A494-2158E8A19780}" srcOrd="0" destOrd="0" presId="urn:microsoft.com/office/officeart/2005/8/layout/pictureOrgChart+Icon"/>
    <dgm:cxn modelId="{BFA858CF-B274-486F-8C14-11D9101A79D0}" type="presParOf" srcId="{5CF1EA54-D9B0-47A9-A494-2158E8A19780}" destId="{FB93554A-304C-46BA-B848-F81712999C4C}" srcOrd="0" destOrd="0" presId="urn:microsoft.com/office/officeart/2005/8/layout/pictureOrgChart+Icon"/>
    <dgm:cxn modelId="{A6C5A18C-083F-46C2-BAD2-FF1EB4AB7390}" type="presParOf" srcId="{5CF1EA54-D9B0-47A9-A494-2158E8A19780}" destId="{C455BB66-B260-496C-B5D2-C22EF4564B11}" srcOrd="1" destOrd="0" presId="urn:microsoft.com/office/officeart/2005/8/layout/pictureOrgChart+Icon"/>
    <dgm:cxn modelId="{BAFC9D1C-493D-43F4-83C2-4D524D4E0F02}" type="presParOf" srcId="{5CF1EA54-D9B0-47A9-A494-2158E8A19780}" destId="{593D24E8-976C-4C87-A505-57F1BE50719B}" srcOrd="2" destOrd="0" presId="urn:microsoft.com/office/officeart/2005/8/layout/pictureOrgChart+Icon"/>
    <dgm:cxn modelId="{707F4CC3-B4F0-4884-8FC8-612D76F70F6D}" type="presParOf" srcId="{6A71B29D-A9C1-49A9-958F-7E5DA4029A2B}" destId="{B2170F49-AF95-4DF1-8E50-05AE3B2CE9DB}" srcOrd="1" destOrd="0" presId="urn:microsoft.com/office/officeart/2005/8/layout/pictureOrgChart+Icon"/>
    <dgm:cxn modelId="{27653666-F0F4-4980-8566-D2F1441A513F}" type="presParOf" srcId="{6A71B29D-A9C1-49A9-958F-7E5DA4029A2B}" destId="{1E10164F-C86F-40B3-B8AE-37C8B26ECC8A}" srcOrd="2" destOrd="0" presId="urn:microsoft.com/office/officeart/2005/8/layout/pictureOrgChart+Icon"/>
    <dgm:cxn modelId="{325F6C96-645F-4F30-A720-FDC52CF92FF5}" type="presParOf" srcId="{DE82BAB4-BEC7-48DD-A344-7C9915EA8BEB}" destId="{41225470-7EDE-4B23-A60B-14D88E13EEA0}" srcOrd="4" destOrd="0" presId="urn:microsoft.com/office/officeart/2005/8/layout/pictureOrgChart+Icon"/>
    <dgm:cxn modelId="{63F859F7-3A53-41CA-91B7-24412CB2C312}" type="presParOf" srcId="{DE82BAB4-BEC7-48DD-A344-7C9915EA8BEB}" destId="{06284BBF-4487-4936-B97D-E8E591007EBA}" srcOrd="5" destOrd="0" presId="urn:microsoft.com/office/officeart/2005/8/layout/pictureOrgChart+Icon"/>
    <dgm:cxn modelId="{297D9C06-FE43-4F76-8DE6-3C262841EAC1}" type="presParOf" srcId="{06284BBF-4487-4936-B97D-E8E591007EBA}" destId="{761DB1EB-4BE3-4659-BC78-3AF4A299762D}" srcOrd="0" destOrd="0" presId="urn:microsoft.com/office/officeart/2005/8/layout/pictureOrgChart+Icon"/>
    <dgm:cxn modelId="{E5BC0341-22CC-4403-9F6F-B17DFC872D3E}" type="presParOf" srcId="{761DB1EB-4BE3-4659-BC78-3AF4A299762D}" destId="{BBF264AB-3C9A-4EEE-B949-3ADBBC8963E3}" srcOrd="0" destOrd="0" presId="urn:microsoft.com/office/officeart/2005/8/layout/pictureOrgChart+Icon"/>
    <dgm:cxn modelId="{0F79867F-A578-43F5-878D-9A40CCDDCB9D}" type="presParOf" srcId="{761DB1EB-4BE3-4659-BC78-3AF4A299762D}" destId="{3B0594D1-B795-46D9-AB0D-79ADBBCFB0CE}" srcOrd="1" destOrd="0" presId="urn:microsoft.com/office/officeart/2005/8/layout/pictureOrgChart+Icon"/>
    <dgm:cxn modelId="{80FFF428-212A-4F97-BE70-5E3733083DA3}" type="presParOf" srcId="{761DB1EB-4BE3-4659-BC78-3AF4A299762D}" destId="{64EE76E7-9CBF-44A6-B4A6-5596CC3760B1}" srcOrd="2" destOrd="0" presId="urn:microsoft.com/office/officeart/2005/8/layout/pictureOrgChart+Icon"/>
    <dgm:cxn modelId="{0E46B40E-22E0-4D07-939D-B33CD78594EB}" type="presParOf" srcId="{06284BBF-4487-4936-B97D-E8E591007EBA}" destId="{5BBF86EE-5AF2-4EF7-A633-7D73D338D6CD}" srcOrd="1" destOrd="0" presId="urn:microsoft.com/office/officeart/2005/8/layout/pictureOrgChart+Icon"/>
    <dgm:cxn modelId="{8C0E6A5A-32F2-46FA-83F4-4902DE398F71}" type="presParOf" srcId="{06284BBF-4487-4936-B97D-E8E591007EBA}" destId="{44F0C499-13C8-4591-BF88-C1B77019AA7E}" srcOrd="2" destOrd="0" presId="urn:microsoft.com/office/officeart/2005/8/layout/pictureOrgChart+Icon"/>
    <dgm:cxn modelId="{75533A6E-5903-4405-B643-58C6801072FA}" type="presParOf" srcId="{DE82BAB4-BEC7-48DD-A344-7C9915EA8BEB}" destId="{2B46C32E-EF15-402D-A927-EFCB7A832029}" srcOrd="6" destOrd="0" presId="urn:microsoft.com/office/officeart/2005/8/layout/pictureOrgChart+Icon"/>
    <dgm:cxn modelId="{D4E7523F-6B2F-4BCB-8CF6-5EABC9AC0879}" type="presParOf" srcId="{DE82BAB4-BEC7-48DD-A344-7C9915EA8BEB}" destId="{CD154668-3960-4F01-9D12-F9B995C44AF5}" srcOrd="7" destOrd="0" presId="urn:microsoft.com/office/officeart/2005/8/layout/pictureOrgChart+Icon"/>
    <dgm:cxn modelId="{EADBC553-9A72-4F23-8679-61DCF6C224AC}" type="presParOf" srcId="{CD154668-3960-4F01-9D12-F9B995C44AF5}" destId="{0808E5AD-F009-42A6-826D-D3DB86A376E8}" srcOrd="0" destOrd="0" presId="urn:microsoft.com/office/officeart/2005/8/layout/pictureOrgChart+Icon"/>
    <dgm:cxn modelId="{D029D25E-DEAC-4E2D-BC44-B1C8C279C9B6}" type="presParOf" srcId="{0808E5AD-F009-42A6-826D-D3DB86A376E8}" destId="{C7DA298E-3BCA-490C-BEE3-F84386CB6FD1}" srcOrd="0" destOrd="0" presId="urn:microsoft.com/office/officeart/2005/8/layout/pictureOrgChart+Icon"/>
    <dgm:cxn modelId="{63AE838F-6B6A-432C-8721-2F007F95A67B}" type="presParOf" srcId="{0808E5AD-F009-42A6-826D-D3DB86A376E8}" destId="{3AA5BF9F-6464-4298-8C3E-498D62BCCC39}" srcOrd="1" destOrd="0" presId="urn:microsoft.com/office/officeart/2005/8/layout/pictureOrgChart+Icon"/>
    <dgm:cxn modelId="{AE70E547-BBB3-44BE-B3FF-B9394D6DE4BA}" type="presParOf" srcId="{0808E5AD-F009-42A6-826D-D3DB86A376E8}" destId="{2A97E154-6A37-45BE-ABD3-FE1CE543D8D6}" srcOrd="2" destOrd="0" presId="urn:microsoft.com/office/officeart/2005/8/layout/pictureOrgChart+Icon"/>
    <dgm:cxn modelId="{97F26ADA-2A8E-45BC-95AA-C07A8A8B9240}" type="presParOf" srcId="{CD154668-3960-4F01-9D12-F9B995C44AF5}" destId="{7CAFD99C-1935-409C-976D-35264299E322}" srcOrd="1" destOrd="0" presId="urn:microsoft.com/office/officeart/2005/8/layout/pictureOrgChart+Icon"/>
    <dgm:cxn modelId="{4F76AF44-24FB-466C-9224-ACDBE772CE74}" type="presParOf" srcId="{CD154668-3960-4F01-9D12-F9B995C44AF5}" destId="{C8B4B876-300C-4E52-A0E3-F8B69BBCC424}" srcOrd="2" destOrd="0" presId="urn:microsoft.com/office/officeart/2005/8/layout/pictureOrgChart+Icon"/>
    <dgm:cxn modelId="{EFFF6967-2831-4088-962D-C9E3AA810E51}" type="presParOf" srcId="{DE82BAB4-BEC7-48DD-A344-7C9915EA8BEB}" destId="{5D86502B-21A9-4B9E-A6BB-0491C31B03B1}" srcOrd="8" destOrd="0" presId="urn:microsoft.com/office/officeart/2005/8/layout/pictureOrgChart+Icon"/>
    <dgm:cxn modelId="{0C4037F4-C5A0-4191-A018-625D4E705EB9}" type="presParOf" srcId="{DE82BAB4-BEC7-48DD-A344-7C9915EA8BEB}" destId="{2C041A2D-DAAB-459C-AB4E-81AF654B234C}" srcOrd="9" destOrd="0" presId="urn:microsoft.com/office/officeart/2005/8/layout/pictureOrgChart+Icon"/>
    <dgm:cxn modelId="{611F55C4-9862-436F-AF61-93321EE8FBA2}" type="presParOf" srcId="{2C041A2D-DAAB-459C-AB4E-81AF654B234C}" destId="{707C4EB2-17B5-4564-91B7-B68BE3B6FC73}" srcOrd="0" destOrd="0" presId="urn:microsoft.com/office/officeart/2005/8/layout/pictureOrgChart+Icon"/>
    <dgm:cxn modelId="{33BB5F94-A18D-4479-9795-7DB092DEC701}" type="presParOf" srcId="{707C4EB2-17B5-4564-91B7-B68BE3B6FC73}" destId="{ECCBADAE-E930-4458-AC84-932DD54FA582}" srcOrd="0" destOrd="0" presId="urn:microsoft.com/office/officeart/2005/8/layout/pictureOrgChart+Icon"/>
    <dgm:cxn modelId="{FB88D856-A592-46A8-B949-C9636DCCD477}" type="presParOf" srcId="{707C4EB2-17B5-4564-91B7-B68BE3B6FC73}" destId="{47B64370-5EFB-4C06-9F23-39892BC8FF65}" srcOrd="1" destOrd="0" presId="urn:microsoft.com/office/officeart/2005/8/layout/pictureOrgChart+Icon"/>
    <dgm:cxn modelId="{80B7D8C3-AB5D-4FE1-9341-847ABBDAF5E6}" type="presParOf" srcId="{707C4EB2-17B5-4564-91B7-B68BE3B6FC73}" destId="{17BDBFA7-1A85-4218-BA0F-F31DABAB090E}" srcOrd="2" destOrd="0" presId="urn:microsoft.com/office/officeart/2005/8/layout/pictureOrgChart+Icon"/>
    <dgm:cxn modelId="{35FD4118-5C46-433F-AEA4-A26B7818B417}" type="presParOf" srcId="{2C041A2D-DAAB-459C-AB4E-81AF654B234C}" destId="{3FCC321A-039B-42A2-875F-319EAB12B32E}" srcOrd="1" destOrd="0" presId="urn:microsoft.com/office/officeart/2005/8/layout/pictureOrgChart+Icon"/>
    <dgm:cxn modelId="{9C53C232-4385-476D-95D9-7634E722FCE8}" type="presParOf" srcId="{2C041A2D-DAAB-459C-AB4E-81AF654B234C}" destId="{369F19A6-2403-4708-9BFF-BF04FDD2D8C5}" srcOrd="2" destOrd="0" presId="urn:microsoft.com/office/officeart/2005/8/layout/pictureOrgChart+Icon"/>
    <dgm:cxn modelId="{CB3A78BA-04BF-44CA-A9F0-D6B69D0BBD7F}" type="presParOf" srcId="{F4A21D46-33B8-4C48-B271-48628BE24BFE}" destId="{6E977DA3-4361-4539-BDB0-BF6484D16756}" srcOrd="2" destOrd="0" presId="urn:microsoft.com/office/officeart/2005/8/layout/pictureOrgChart+Icon"/>
    <dgm:cxn modelId="{4CE84761-D842-4A67-A618-D2B752D1685A}" type="presParOf" srcId="{7E6A15A8-1E87-431A-86CB-084E042092FC}" destId="{52D6DA0E-CCD4-4705-8FAA-74E22395316B}" srcOrd="2" destOrd="0" presId="urn:microsoft.com/office/officeart/2005/8/layout/pictureOrgChart+Icon"/>
    <dgm:cxn modelId="{DEECA236-E9D2-439A-9096-6AA060582CF3}" type="presParOf" srcId="{7E6A15A8-1E87-431A-86CB-084E042092FC}" destId="{64A3B5B4-C583-452B-8EBA-B89591F56D30}" srcOrd="3" destOrd="0" presId="urn:microsoft.com/office/officeart/2005/8/layout/pictureOrgChart+Icon"/>
    <dgm:cxn modelId="{600C72C3-9243-4903-A741-21791855295D}" type="presParOf" srcId="{64A3B5B4-C583-452B-8EBA-B89591F56D30}" destId="{4A285E70-A07F-4902-A5EF-E9B24544E7EC}" srcOrd="0" destOrd="0" presId="urn:microsoft.com/office/officeart/2005/8/layout/pictureOrgChart+Icon"/>
    <dgm:cxn modelId="{09F387A6-EFB4-4625-AE08-1FD120D87A39}" type="presParOf" srcId="{4A285E70-A07F-4902-A5EF-E9B24544E7EC}" destId="{E31C4423-219A-4206-80A0-DC1D20E41C49}" srcOrd="0" destOrd="0" presId="urn:microsoft.com/office/officeart/2005/8/layout/pictureOrgChart+Icon"/>
    <dgm:cxn modelId="{70B79BB0-CF88-4955-B0C3-F67FE9360A1A}" type="presParOf" srcId="{4A285E70-A07F-4902-A5EF-E9B24544E7EC}" destId="{F7F40A94-F11A-4BBD-91BD-3CC263F128D1}" srcOrd="1" destOrd="0" presId="urn:microsoft.com/office/officeart/2005/8/layout/pictureOrgChart+Icon"/>
    <dgm:cxn modelId="{94A515BF-1D3A-437D-9748-4B0587EEB802}" type="presParOf" srcId="{4A285E70-A07F-4902-A5EF-E9B24544E7EC}" destId="{33C4094E-D7ED-45D4-BC0D-97370EF097DE}" srcOrd="2" destOrd="0" presId="urn:microsoft.com/office/officeart/2005/8/layout/pictureOrgChart+Icon"/>
    <dgm:cxn modelId="{E55D0910-4108-46B1-B27B-EDA959F24BC2}" type="presParOf" srcId="{64A3B5B4-C583-452B-8EBA-B89591F56D30}" destId="{A6486F8C-D338-4AC4-8AFD-FA1397380E8E}" srcOrd="1" destOrd="0" presId="urn:microsoft.com/office/officeart/2005/8/layout/pictureOrgChart+Icon"/>
    <dgm:cxn modelId="{288F08E6-8D1D-4BF1-B86B-93842EBFA065}" type="presParOf" srcId="{64A3B5B4-C583-452B-8EBA-B89591F56D30}" destId="{25CB0BE1-28BD-4E58-8407-2724BCBBE584}" srcOrd="2" destOrd="0" presId="urn:microsoft.com/office/officeart/2005/8/layout/pictureOrgChart+Icon"/>
    <dgm:cxn modelId="{94B3468B-FB5C-4910-B236-E6B37A1B6D82}" type="presParOf" srcId="{7E6A15A8-1E87-431A-86CB-084E042092FC}" destId="{AA0A370F-F10F-4AED-A0AA-EA5606A6FCFA}" srcOrd="4" destOrd="0" presId="urn:microsoft.com/office/officeart/2005/8/layout/pictureOrgChart+Icon"/>
    <dgm:cxn modelId="{9DEC900B-0D87-4A0B-8FA6-68BB1BCF61E3}" type="presParOf" srcId="{7E6A15A8-1E87-431A-86CB-084E042092FC}" destId="{99D54F0E-5901-4BCF-B14C-E2259641A4A4}" srcOrd="5" destOrd="0" presId="urn:microsoft.com/office/officeart/2005/8/layout/pictureOrgChart+Icon"/>
    <dgm:cxn modelId="{13BBDD11-5BF3-4AEF-BE9E-2C0F046BCF19}" type="presParOf" srcId="{99D54F0E-5901-4BCF-B14C-E2259641A4A4}" destId="{D35F6BA1-5629-49A2-AC1E-9AA166736441}" srcOrd="0" destOrd="0" presId="urn:microsoft.com/office/officeart/2005/8/layout/pictureOrgChart+Icon"/>
    <dgm:cxn modelId="{69A146E4-6408-4664-ADC2-BC5CD81F1C14}" type="presParOf" srcId="{D35F6BA1-5629-49A2-AC1E-9AA166736441}" destId="{1A4AAB80-8B5F-47BC-8511-93546B13F716}" srcOrd="0" destOrd="0" presId="urn:microsoft.com/office/officeart/2005/8/layout/pictureOrgChart+Icon"/>
    <dgm:cxn modelId="{4D2C4353-7BFE-432D-84C9-201F435F9EBC}" type="presParOf" srcId="{D35F6BA1-5629-49A2-AC1E-9AA166736441}" destId="{5A76E944-6172-4474-A44F-A1CE752CAB61}" srcOrd="1" destOrd="0" presId="urn:microsoft.com/office/officeart/2005/8/layout/pictureOrgChart+Icon"/>
    <dgm:cxn modelId="{B7115CC5-31EC-43C5-98D9-62A846FABE8C}" type="presParOf" srcId="{D35F6BA1-5629-49A2-AC1E-9AA166736441}" destId="{6EDBAFD3-43DF-4718-A3F2-431E2F267A40}" srcOrd="2" destOrd="0" presId="urn:microsoft.com/office/officeart/2005/8/layout/pictureOrgChart+Icon"/>
    <dgm:cxn modelId="{B3588029-0BD5-48B5-BE84-D5C7D3C53070}" type="presParOf" srcId="{99D54F0E-5901-4BCF-B14C-E2259641A4A4}" destId="{F038BB55-8255-481B-854D-95755A67A17B}" srcOrd="1" destOrd="0" presId="urn:microsoft.com/office/officeart/2005/8/layout/pictureOrgChart+Icon"/>
    <dgm:cxn modelId="{72B92E38-BD96-4D08-8FD1-6B2BF398D502}" type="presParOf" srcId="{F038BB55-8255-481B-854D-95755A67A17B}" destId="{A47371FD-E3CB-47EA-BCDB-F5317328A7CB}" srcOrd="0" destOrd="0" presId="urn:microsoft.com/office/officeart/2005/8/layout/pictureOrgChart+Icon"/>
    <dgm:cxn modelId="{94ECC45A-6C8D-4CB4-B53D-9CD3EA40C3AD}" type="presParOf" srcId="{F038BB55-8255-481B-854D-95755A67A17B}" destId="{D8F3C715-96A9-49E1-9A0D-231B66A3D717}" srcOrd="1" destOrd="0" presId="urn:microsoft.com/office/officeart/2005/8/layout/pictureOrgChart+Icon"/>
    <dgm:cxn modelId="{2FB18C73-2AD9-42E7-81A3-EE782BEF1A27}" type="presParOf" srcId="{D8F3C715-96A9-49E1-9A0D-231B66A3D717}" destId="{7173FC04-8985-4F25-8FD4-DDDA71004DFC}" srcOrd="0" destOrd="0" presId="urn:microsoft.com/office/officeart/2005/8/layout/pictureOrgChart+Icon"/>
    <dgm:cxn modelId="{4C155B16-F096-4344-825B-C8CF63F9AA29}" type="presParOf" srcId="{7173FC04-8985-4F25-8FD4-DDDA71004DFC}" destId="{A42C6E69-C45B-400F-8438-D30C364DDA10}" srcOrd="0" destOrd="0" presId="urn:microsoft.com/office/officeart/2005/8/layout/pictureOrgChart+Icon"/>
    <dgm:cxn modelId="{6E53828F-79A0-4204-9E0D-2021274025C6}" type="presParOf" srcId="{7173FC04-8985-4F25-8FD4-DDDA71004DFC}" destId="{9ECC5C44-EA8C-4E74-89B3-F45332CDA54B}" srcOrd="1" destOrd="0" presId="urn:microsoft.com/office/officeart/2005/8/layout/pictureOrgChart+Icon"/>
    <dgm:cxn modelId="{D9FF6B40-D114-40A3-95E8-D40C907B780A}" type="presParOf" srcId="{7173FC04-8985-4F25-8FD4-DDDA71004DFC}" destId="{E83A4CE2-5036-4018-ACBE-A405A6CD11B9}" srcOrd="2" destOrd="0" presId="urn:microsoft.com/office/officeart/2005/8/layout/pictureOrgChart+Icon"/>
    <dgm:cxn modelId="{E45C6450-FD05-4C2D-B4F0-461520BFDEF1}" type="presParOf" srcId="{D8F3C715-96A9-49E1-9A0D-231B66A3D717}" destId="{EE3E461D-4FB2-4A5C-BE92-55DB6BE39320}" srcOrd="1" destOrd="0" presId="urn:microsoft.com/office/officeart/2005/8/layout/pictureOrgChart+Icon"/>
    <dgm:cxn modelId="{F40144E0-9A98-4CD1-B383-763978035830}" type="presParOf" srcId="{D8F3C715-96A9-49E1-9A0D-231B66A3D717}" destId="{804CE6CE-1870-4CED-ABEB-8592C2D1C038}" srcOrd="2" destOrd="0" presId="urn:microsoft.com/office/officeart/2005/8/layout/pictureOrgChart+Icon"/>
    <dgm:cxn modelId="{D4F4496F-267B-4F13-8777-2629848B8636}" type="presParOf" srcId="{F038BB55-8255-481B-854D-95755A67A17B}" destId="{B06BE8FD-E194-450B-AECC-CC6029BCA2ED}" srcOrd="2" destOrd="0" presId="urn:microsoft.com/office/officeart/2005/8/layout/pictureOrgChart+Icon"/>
    <dgm:cxn modelId="{99A4BAE5-4D0F-4449-AA68-80168C4FBBCD}" type="presParOf" srcId="{F038BB55-8255-481B-854D-95755A67A17B}" destId="{4F4E888F-442A-4C76-98E9-A52538201CF1}" srcOrd="3" destOrd="0" presId="urn:microsoft.com/office/officeart/2005/8/layout/pictureOrgChart+Icon"/>
    <dgm:cxn modelId="{A2839271-DAF1-4F3A-86CC-52EC78991156}" type="presParOf" srcId="{4F4E888F-442A-4C76-98E9-A52538201CF1}" destId="{DC8F3C00-2013-48E7-8427-828D49D5888D}" srcOrd="0" destOrd="0" presId="urn:microsoft.com/office/officeart/2005/8/layout/pictureOrgChart+Icon"/>
    <dgm:cxn modelId="{4E95DD3D-71A3-4B3E-A9C3-732D3C6AEC2D}" type="presParOf" srcId="{DC8F3C00-2013-48E7-8427-828D49D5888D}" destId="{64832D98-45D2-449B-8C82-4AB902AAA486}" srcOrd="0" destOrd="0" presId="urn:microsoft.com/office/officeart/2005/8/layout/pictureOrgChart+Icon"/>
    <dgm:cxn modelId="{289597D5-39CB-44A6-B1F0-8F4B0943F23A}" type="presParOf" srcId="{DC8F3C00-2013-48E7-8427-828D49D5888D}" destId="{A97E4ADB-2C29-4FE9-9B17-1217C3A06067}" srcOrd="1" destOrd="0" presId="urn:microsoft.com/office/officeart/2005/8/layout/pictureOrgChart+Icon"/>
    <dgm:cxn modelId="{71B80886-6A7B-4ED5-803E-3E9396DE00A2}" type="presParOf" srcId="{DC8F3C00-2013-48E7-8427-828D49D5888D}" destId="{9DCE3233-D639-4FCD-8B25-7A2886095CBA}" srcOrd="2" destOrd="0" presId="urn:microsoft.com/office/officeart/2005/8/layout/pictureOrgChart+Icon"/>
    <dgm:cxn modelId="{6729D89C-33B9-4000-9027-E2DCADCE4E3B}" type="presParOf" srcId="{4F4E888F-442A-4C76-98E9-A52538201CF1}" destId="{700B37BC-7A31-44C3-917F-72E87A21662A}" srcOrd="1" destOrd="0" presId="urn:microsoft.com/office/officeart/2005/8/layout/pictureOrgChart+Icon"/>
    <dgm:cxn modelId="{A73E74D3-9FF9-4524-AC1D-55D99C074506}" type="presParOf" srcId="{4F4E888F-442A-4C76-98E9-A52538201CF1}" destId="{C5AD667B-421F-4FAC-BBFB-55CAF3A97253}" srcOrd="2" destOrd="0" presId="urn:microsoft.com/office/officeart/2005/8/layout/pictureOrgChart+Icon"/>
    <dgm:cxn modelId="{B98B0E99-F42F-4C26-B9E7-23873483819B}" type="presParOf" srcId="{F038BB55-8255-481B-854D-95755A67A17B}" destId="{73388446-3BBC-4DF9-8E3B-B139155DE16E}" srcOrd="4" destOrd="0" presId="urn:microsoft.com/office/officeart/2005/8/layout/pictureOrgChart+Icon"/>
    <dgm:cxn modelId="{45AA54B0-74EB-4721-B123-CEB794C17D07}" type="presParOf" srcId="{F038BB55-8255-481B-854D-95755A67A17B}" destId="{74C7EA1A-0619-4300-8B1D-FC458BE5856D}" srcOrd="5" destOrd="0" presId="urn:microsoft.com/office/officeart/2005/8/layout/pictureOrgChart+Icon"/>
    <dgm:cxn modelId="{ED9199F0-7795-4FE4-A65A-7AEF19B17B40}" type="presParOf" srcId="{74C7EA1A-0619-4300-8B1D-FC458BE5856D}" destId="{9433FA6A-7E68-4EBF-8291-320ACBBC0EEE}" srcOrd="0" destOrd="0" presId="urn:microsoft.com/office/officeart/2005/8/layout/pictureOrgChart+Icon"/>
    <dgm:cxn modelId="{79F2A4AE-57B4-4E39-A118-5E69CCC6252D}" type="presParOf" srcId="{9433FA6A-7E68-4EBF-8291-320ACBBC0EEE}" destId="{39863215-C313-4EF3-A192-BBC706B86F30}" srcOrd="0" destOrd="0" presId="urn:microsoft.com/office/officeart/2005/8/layout/pictureOrgChart+Icon"/>
    <dgm:cxn modelId="{41291FFD-6944-42A1-BE3E-2E28B40E5BC9}" type="presParOf" srcId="{9433FA6A-7E68-4EBF-8291-320ACBBC0EEE}" destId="{6921B087-7539-4553-B401-CD5CB6B51F5D}" srcOrd="1" destOrd="0" presId="urn:microsoft.com/office/officeart/2005/8/layout/pictureOrgChart+Icon"/>
    <dgm:cxn modelId="{00ACE967-6B6C-456C-8BD6-13F8C2B143D5}" type="presParOf" srcId="{9433FA6A-7E68-4EBF-8291-320ACBBC0EEE}" destId="{557FB456-52DD-470F-9DA6-47115463A322}" srcOrd="2" destOrd="0" presId="urn:microsoft.com/office/officeart/2005/8/layout/pictureOrgChart+Icon"/>
    <dgm:cxn modelId="{D5AE0C03-6D3F-4CF6-B518-7E46069FC43E}" type="presParOf" srcId="{74C7EA1A-0619-4300-8B1D-FC458BE5856D}" destId="{9DB20EEB-0FAE-4820-8990-2EDC2EDC458A}" srcOrd="1" destOrd="0" presId="urn:microsoft.com/office/officeart/2005/8/layout/pictureOrgChart+Icon"/>
    <dgm:cxn modelId="{4055B5BB-9515-4CDC-ADA3-2293C7E9CDF6}" type="presParOf" srcId="{74C7EA1A-0619-4300-8B1D-FC458BE5856D}" destId="{393173F2-FB07-4400-9B1E-E8C89912F7AF}" srcOrd="2" destOrd="0" presId="urn:microsoft.com/office/officeart/2005/8/layout/pictureOrgChart+Icon"/>
    <dgm:cxn modelId="{C6EA1A24-CBE6-43C1-87FF-59BBDD1335BC}" type="presParOf" srcId="{99D54F0E-5901-4BCF-B14C-E2259641A4A4}" destId="{E7D5A58A-2222-4362-A6D2-636140004E28}" srcOrd="2" destOrd="0" presId="urn:microsoft.com/office/officeart/2005/8/layout/pictureOrgChart+Icon"/>
    <dgm:cxn modelId="{315B0A9F-0CBE-442D-BC48-70901DC94892}" type="presParOf" srcId="{7E6A15A8-1E87-431A-86CB-084E042092FC}" destId="{E7385F88-B1DF-4699-961F-2CD521A9F970}" srcOrd="6" destOrd="0" presId="urn:microsoft.com/office/officeart/2005/8/layout/pictureOrgChart+Icon"/>
    <dgm:cxn modelId="{5A485C63-E269-457B-9921-CD9F2FF1E5B5}" type="presParOf" srcId="{7E6A15A8-1E87-431A-86CB-084E042092FC}" destId="{6CB2378C-02E4-4367-A71B-ED100FDAEA19}" srcOrd="7" destOrd="0" presId="urn:microsoft.com/office/officeart/2005/8/layout/pictureOrgChart+Icon"/>
    <dgm:cxn modelId="{0E4BAD39-B4AD-4E59-AE7C-32E5FEC7B8C5}" type="presParOf" srcId="{6CB2378C-02E4-4367-A71B-ED100FDAEA19}" destId="{D8D6A423-742E-4A04-8830-B72710CCE3BC}" srcOrd="0" destOrd="0" presId="urn:microsoft.com/office/officeart/2005/8/layout/pictureOrgChart+Icon"/>
    <dgm:cxn modelId="{5EB2ECB9-3AC7-466E-92D4-4E2A4D0B56DD}" type="presParOf" srcId="{D8D6A423-742E-4A04-8830-B72710CCE3BC}" destId="{4C1ABC4D-66CC-44A6-9ED1-DEAC5FDC2AA9}" srcOrd="0" destOrd="0" presId="urn:microsoft.com/office/officeart/2005/8/layout/pictureOrgChart+Icon"/>
    <dgm:cxn modelId="{2B1EF91B-B6A5-4412-8D83-D3F598FC8353}" type="presParOf" srcId="{D8D6A423-742E-4A04-8830-B72710CCE3BC}" destId="{D94EA169-6FC3-4A82-9D47-545A9F90B5C9}" srcOrd="1" destOrd="0" presId="urn:microsoft.com/office/officeart/2005/8/layout/pictureOrgChart+Icon"/>
    <dgm:cxn modelId="{2A33A646-9FEE-495E-8409-F7BE7FA09901}" type="presParOf" srcId="{D8D6A423-742E-4A04-8830-B72710CCE3BC}" destId="{395562A6-C527-4FFB-A4C7-0D1EE5BF3234}" srcOrd="2" destOrd="0" presId="urn:microsoft.com/office/officeart/2005/8/layout/pictureOrgChart+Icon"/>
    <dgm:cxn modelId="{194BA5D8-C05F-4A69-B372-1C8BA5F8A41E}" type="presParOf" srcId="{6CB2378C-02E4-4367-A71B-ED100FDAEA19}" destId="{3AF3C651-BFCD-49E0-BB45-33FD6DC1F345}" srcOrd="1" destOrd="0" presId="urn:microsoft.com/office/officeart/2005/8/layout/pictureOrgChart+Icon"/>
    <dgm:cxn modelId="{D077762C-BD80-4A3F-A912-778C45F59795}" type="presParOf" srcId="{6CB2378C-02E4-4367-A71B-ED100FDAEA19}" destId="{667A0034-CA43-489C-B158-C5C05D903D16}" srcOrd="2" destOrd="0" presId="urn:microsoft.com/office/officeart/2005/8/layout/pictureOrgChart+Icon"/>
    <dgm:cxn modelId="{C43BC723-FAA9-4567-ADB5-E979CFB1E924}" type="presParOf" srcId="{7E6A15A8-1E87-431A-86CB-084E042092FC}" destId="{0DF6632E-021F-4630-9069-FD47A4F18827}" srcOrd="8" destOrd="0" presId="urn:microsoft.com/office/officeart/2005/8/layout/pictureOrgChart+Icon"/>
    <dgm:cxn modelId="{526BB7A5-64ED-47DD-A2DD-554EC2C99D84}" type="presParOf" srcId="{7E6A15A8-1E87-431A-86CB-084E042092FC}" destId="{7B2CBED3-805C-4A21-AF68-2AF1929C3D86}" srcOrd="9" destOrd="0" presId="urn:microsoft.com/office/officeart/2005/8/layout/pictureOrgChart+Icon"/>
    <dgm:cxn modelId="{F2A1D18D-BF05-4B3C-8C5F-55954FC8EC44}" type="presParOf" srcId="{7B2CBED3-805C-4A21-AF68-2AF1929C3D86}" destId="{0B8C3E98-BBCF-4C1F-855F-C8D2690CD3C1}" srcOrd="0" destOrd="0" presId="urn:microsoft.com/office/officeart/2005/8/layout/pictureOrgChart+Icon"/>
    <dgm:cxn modelId="{4E795192-DF82-4D15-AF92-49394F846463}" type="presParOf" srcId="{0B8C3E98-BBCF-4C1F-855F-C8D2690CD3C1}" destId="{4EF64A34-608D-4276-BA58-4E587B6E3118}" srcOrd="0" destOrd="0" presId="urn:microsoft.com/office/officeart/2005/8/layout/pictureOrgChart+Icon"/>
    <dgm:cxn modelId="{54281F2E-E2CE-4F95-9B34-AB0E29103FA0}" type="presParOf" srcId="{0B8C3E98-BBCF-4C1F-855F-C8D2690CD3C1}" destId="{DF41990B-E642-453C-876F-14352BEAB5F4}" srcOrd="1" destOrd="0" presId="urn:microsoft.com/office/officeart/2005/8/layout/pictureOrgChart+Icon"/>
    <dgm:cxn modelId="{9D0C620E-705F-4B10-9E63-3D1CD27CF645}" type="presParOf" srcId="{0B8C3E98-BBCF-4C1F-855F-C8D2690CD3C1}" destId="{71048808-3FCC-41FF-B717-428D70D040AA}" srcOrd="2" destOrd="0" presId="urn:microsoft.com/office/officeart/2005/8/layout/pictureOrgChart+Icon"/>
    <dgm:cxn modelId="{EAD11E9E-2B41-4122-8B8E-0A7FE38ECD98}" type="presParOf" srcId="{7B2CBED3-805C-4A21-AF68-2AF1929C3D86}" destId="{026EA931-67FC-462C-98EA-9FEFEF10DB69}" srcOrd="1" destOrd="0" presId="urn:microsoft.com/office/officeart/2005/8/layout/pictureOrgChart+Icon"/>
    <dgm:cxn modelId="{882A7D88-BEB8-494E-A584-4D154826F91F}" type="presParOf" srcId="{7B2CBED3-805C-4A21-AF68-2AF1929C3D86}" destId="{9AEE6C60-484A-40B4-A8E1-6E4F63386128}" srcOrd="2" destOrd="0" presId="urn:microsoft.com/office/officeart/2005/8/layout/pictureOrgChart+Icon"/>
    <dgm:cxn modelId="{CDAA6690-576E-44E2-9EA3-B363E685A900}" type="presParOf" srcId="{7E6A15A8-1E87-431A-86CB-084E042092FC}" destId="{1CFC3FFD-9FE5-47D1-A2D2-CD1286F3C1F5}" srcOrd="10" destOrd="0" presId="urn:microsoft.com/office/officeart/2005/8/layout/pictureOrgChart+Icon"/>
    <dgm:cxn modelId="{61C32FBE-6A45-40C8-AEB6-382E45A61A82}" type="presParOf" srcId="{7E6A15A8-1E87-431A-86CB-084E042092FC}" destId="{C815917A-9E1D-4858-B4A1-B436FD512743}" srcOrd="11" destOrd="0" presId="urn:microsoft.com/office/officeart/2005/8/layout/pictureOrgChart+Icon"/>
    <dgm:cxn modelId="{89DC564B-90D5-4433-BD20-8943BA49C6C4}" type="presParOf" srcId="{C815917A-9E1D-4858-B4A1-B436FD512743}" destId="{7C9AC346-54AA-4F74-A52F-1D4935B04AA2}" srcOrd="0" destOrd="0" presId="urn:microsoft.com/office/officeart/2005/8/layout/pictureOrgChart+Icon"/>
    <dgm:cxn modelId="{00DCB778-56C5-4CF2-BA8D-BE6A2FC9495C}" type="presParOf" srcId="{7C9AC346-54AA-4F74-A52F-1D4935B04AA2}" destId="{691605AA-915C-40F9-9A8F-858B46390AF5}" srcOrd="0" destOrd="0" presId="urn:microsoft.com/office/officeart/2005/8/layout/pictureOrgChart+Icon"/>
    <dgm:cxn modelId="{CEC8C3E9-37FA-40BA-B73A-F368DFB83AAA}" type="presParOf" srcId="{7C9AC346-54AA-4F74-A52F-1D4935B04AA2}" destId="{7EB67E79-2456-40C6-97AA-DFF5864C6481}" srcOrd="1" destOrd="0" presId="urn:microsoft.com/office/officeart/2005/8/layout/pictureOrgChart+Icon"/>
    <dgm:cxn modelId="{10DC9405-B5B0-4A4A-9093-F1EE811BF25D}" type="presParOf" srcId="{7C9AC346-54AA-4F74-A52F-1D4935B04AA2}" destId="{F8C30AFA-47FE-45AF-B60A-2510A725CCDB}" srcOrd="2" destOrd="0" presId="urn:microsoft.com/office/officeart/2005/8/layout/pictureOrgChart+Icon"/>
    <dgm:cxn modelId="{98F7BB46-7AFA-45BE-AD63-F8EAFC965B0E}" type="presParOf" srcId="{C815917A-9E1D-4858-B4A1-B436FD512743}" destId="{4A170B1C-7C08-46D9-9A1F-E91EA9EFADD5}" srcOrd="1" destOrd="0" presId="urn:microsoft.com/office/officeart/2005/8/layout/pictureOrgChart+Icon"/>
    <dgm:cxn modelId="{451D1AE7-4971-4CDB-9287-E1EF57A5DBBE}" type="presParOf" srcId="{C815917A-9E1D-4858-B4A1-B436FD512743}" destId="{87B12E2F-949A-4CB9-B4D6-29A1CFFAEA97}" srcOrd="2" destOrd="0" presId="urn:microsoft.com/office/officeart/2005/8/layout/pictureOrgChart+Icon"/>
    <dgm:cxn modelId="{0E72830D-4435-4F1D-9558-D73428A93EBF}" type="presParOf" srcId="{9E1B4B2B-DE0A-42EA-96A2-3C31C6409786}" destId="{B61A8A06-ECF2-49FD-ADF5-330D246AD6D0}" srcOrd="2" destOrd="0" presId="urn:microsoft.com/office/officeart/2005/8/layout/pictureOrgChar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C3FFD-9FE5-47D1-A2D2-CD1286F3C1F5}">
      <dsp:nvSpPr>
        <dsp:cNvPr id="0" name=""/>
        <dsp:cNvSpPr/>
      </dsp:nvSpPr>
      <dsp:spPr>
        <a:xfrm>
          <a:off x="4533899" y="942071"/>
          <a:ext cx="3867575" cy="218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106"/>
              </a:lnTo>
              <a:lnTo>
                <a:pt x="3867575" y="109106"/>
              </a:lnTo>
              <a:lnTo>
                <a:pt x="3867575" y="218213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6632E-021F-4630-9069-FD47A4F18827}">
      <dsp:nvSpPr>
        <dsp:cNvPr id="0" name=""/>
        <dsp:cNvSpPr/>
      </dsp:nvSpPr>
      <dsp:spPr>
        <a:xfrm>
          <a:off x="4533899" y="942071"/>
          <a:ext cx="2372736" cy="218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106"/>
              </a:lnTo>
              <a:lnTo>
                <a:pt x="2372736" y="109106"/>
              </a:lnTo>
              <a:lnTo>
                <a:pt x="2372736" y="218213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85F88-B1DF-4699-961F-2CD521A9F970}">
      <dsp:nvSpPr>
        <dsp:cNvPr id="0" name=""/>
        <dsp:cNvSpPr/>
      </dsp:nvSpPr>
      <dsp:spPr>
        <a:xfrm>
          <a:off x="4533899" y="942071"/>
          <a:ext cx="876500" cy="218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106"/>
              </a:lnTo>
              <a:lnTo>
                <a:pt x="876500" y="109106"/>
              </a:lnTo>
              <a:lnTo>
                <a:pt x="876500" y="218213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88446-3BBC-4DF9-8E3B-B139155DE16E}">
      <dsp:nvSpPr>
        <dsp:cNvPr id="0" name=""/>
        <dsp:cNvSpPr/>
      </dsp:nvSpPr>
      <dsp:spPr>
        <a:xfrm>
          <a:off x="3327214" y="1679840"/>
          <a:ext cx="199817" cy="1953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528"/>
              </a:lnTo>
              <a:lnTo>
                <a:pt x="199817" y="1953528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BE8FD-E194-450B-AECC-CC6029BCA2ED}">
      <dsp:nvSpPr>
        <dsp:cNvPr id="0" name=""/>
        <dsp:cNvSpPr/>
      </dsp:nvSpPr>
      <dsp:spPr>
        <a:xfrm>
          <a:off x="3327214" y="1679840"/>
          <a:ext cx="199817" cy="1215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5759"/>
              </a:lnTo>
              <a:lnTo>
                <a:pt x="199817" y="121575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7371FD-E3CB-47EA-BCDB-F5317328A7CB}">
      <dsp:nvSpPr>
        <dsp:cNvPr id="0" name=""/>
        <dsp:cNvSpPr/>
      </dsp:nvSpPr>
      <dsp:spPr>
        <a:xfrm>
          <a:off x="3327214" y="1679840"/>
          <a:ext cx="199817" cy="477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991"/>
              </a:lnTo>
              <a:lnTo>
                <a:pt x="199817" y="47799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A370F-F10F-4AED-A0AA-EA5606A6FCFA}">
      <dsp:nvSpPr>
        <dsp:cNvPr id="0" name=""/>
        <dsp:cNvSpPr/>
      </dsp:nvSpPr>
      <dsp:spPr>
        <a:xfrm>
          <a:off x="3860062" y="942071"/>
          <a:ext cx="673837" cy="218213"/>
        </a:xfrm>
        <a:custGeom>
          <a:avLst/>
          <a:gdLst/>
          <a:ahLst/>
          <a:cxnLst/>
          <a:rect l="0" t="0" r="0" b="0"/>
          <a:pathLst>
            <a:path>
              <a:moveTo>
                <a:pt x="673837" y="0"/>
              </a:moveTo>
              <a:lnTo>
                <a:pt x="673837" y="109106"/>
              </a:lnTo>
              <a:lnTo>
                <a:pt x="0" y="109106"/>
              </a:lnTo>
              <a:lnTo>
                <a:pt x="0" y="218213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6DA0E-CCD4-4705-8FAA-74E22395316B}">
      <dsp:nvSpPr>
        <dsp:cNvPr id="0" name=""/>
        <dsp:cNvSpPr/>
      </dsp:nvSpPr>
      <dsp:spPr>
        <a:xfrm>
          <a:off x="2268076" y="942071"/>
          <a:ext cx="2265822" cy="218213"/>
        </a:xfrm>
        <a:custGeom>
          <a:avLst/>
          <a:gdLst/>
          <a:ahLst/>
          <a:cxnLst/>
          <a:rect l="0" t="0" r="0" b="0"/>
          <a:pathLst>
            <a:path>
              <a:moveTo>
                <a:pt x="2265822" y="0"/>
              </a:moveTo>
              <a:lnTo>
                <a:pt x="2265822" y="109106"/>
              </a:lnTo>
              <a:lnTo>
                <a:pt x="0" y="109106"/>
              </a:lnTo>
              <a:lnTo>
                <a:pt x="0" y="218213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6502B-21A9-4B9E-A6BB-0491C31B03B1}">
      <dsp:nvSpPr>
        <dsp:cNvPr id="0" name=""/>
        <dsp:cNvSpPr/>
      </dsp:nvSpPr>
      <dsp:spPr>
        <a:xfrm>
          <a:off x="135705" y="1679840"/>
          <a:ext cx="201074" cy="3429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9065"/>
              </a:lnTo>
              <a:lnTo>
                <a:pt x="201074" y="3429065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6C32E-EF15-402D-A927-EFCB7A832029}">
      <dsp:nvSpPr>
        <dsp:cNvPr id="0" name=""/>
        <dsp:cNvSpPr/>
      </dsp:nvSpPr>
      <dsp:spPr>
        <a:xfrm>
          <a:off x="135705" y="1679840"/>
          <a:ext cx="201074" cy="2691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1297"/>
              </a:lnTo>
              <a:lnTo>
                <a:pt x="201074" y="2691297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25470-7EDE-4B23-A60B-14D88E13EEA0}">
      <dsp:nvSpPr>
        <dsp:cNvPr id="0" name=""/>
        <dsp:cNvSpPr/>
      </dsp:nvSpPr>
      <dsp:spPr>
        <a:xfrm>
          <a:off x="135705" y="1679840"/>
          <a:ext cx="201074" cy="1953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528"/>
              </a:lnTo>
              <a:lnTo>
                <a:pt x="201074" y="1953528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DFECD-84F9-411C-86E0-A66CFC818415}">
      <dsp:nvSpPr>
        <dsp:cNvPr id="0" name=""/>
        <dsp:cNvSpPr/>
      </dsp:nvSpPr>
      <dsp:spPr>
        <a:xfrm>
          <a:off x="135705" y="1679840"/>
          <a:ext cx="201074" cy="1215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5759"/>
              </a:lnTo>
              <a:lnTo>
                <a:pt x="201074" y="1215759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E26502-2FBB-4422-B81D-153948C5CCAA}">
      <dsp:nvSpPr>
        <dsp:cNvPr id="0" name=""/>
        <dsp:cNvSpPr/>
      </dsp:nvSpPr>
      <dsp:spPr>
        <a:xfrm>
          <a:off x="135705" y="1679840"/>
          <a:ext cx="239531" cy="477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991"/>
              </a:lnTo>
              <a:lnTo>
                <a:pt x="239531" y="47799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FCC4D-2EA9-42BD-B0C9-F4FAE62D1FAA}">
      <dsp:nvSpPr>
        <dsp:cNvPr id="0" name=""/>
        <dsp:cNvSpPr/>
      </dsp:nvSpPr>
      <dsp:spPr>
        <a:xfrm>
          <a:off x="671903" y="942071"/>
          <a:ext cx="3861995" cy="218213"/>
        </a:xfrm>
        <a:custGeom>
          <a:avLst/>
          <a:gdLst/>
          <a:ahLst/>
          <a:cxnLst/>
          <a:rect l="0" t="0" r="0" b="0"/>
          <a:pathLst>
            <a:path>
              <a:moveTo>
                <a:pt x="3861995" y="0"/>
              </a:moveTo>
              <a:lnTo>
                <a:pt x="3861995" y="109106"/>
              </a:lnTo>
              <a:lnTo>
                <a:pt x="0" y="109106"/>
              </a:lnTo>
              <a:lnTo>
                <a:pt x="0" y="218213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6C0B3-FBAF-40E8-A1AD-35955C511C5D}">
      <dsp:nvSpPr>
        <dsp:cNvPr id="0" name=""/>
        <dsp:cNvSpPr/>
      </dsp:nvSpPr>
      <dsp:spPr>
        <a:xfrm>
          <a:off x="3531162" y="422516"/>
          <a:ext cx="2005473" cy="5195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904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Dorene Novotny,                                     Vice Chancellor,                                   Human Resources and Equal Opportunity</a:t>
          </a:r>
        </a:p>
      </dsp:txBody>
      <dsp:txXfrm>
        <a:off x="3531162" y="422516"/>
        <a:ext cx="2005473" cy="519555"/>
      </dsp:txXfrm>
    </dsp:sp>
    <dsp:sp modelId="{78730B39-C5E3-42D0-8183-319B7AD4696B}">
      <dsp:nvSpPr>
        <dsp:cNvPr id="0" name=""/>
        <dsp:cNvSpPr/>
      </dsp:nvSpPr>
      <dsp:spPr>
        <a:xfrm>
          <a:off x="3579599" y="474471"/>
          <a:ext cx="311733" cy="41564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5F3DC3E-4BBD-44C3-9821-6014EA28668D}">
      <dsp:nvSpPr>
        <dsp:cNvPr id="0" name=""/>
        <dsp:cNvSpPr/>
      </dsp:nvSpPr>
      <dsp:spPr>
        <a:xfrm>
          <a:off x="1656" y="1160284"/>
          <a:ext cx="1340494" cy="5195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904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Marietta Harris,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Director,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Human Resources</a:t>
          </a:r>
        </a:p>
      </dsp:txBody>
      <dsp:txXfrm>
        <a:off x="1656" y="1160284"/>
        <a:ext cx="1340494" cy="519555"/>
      </dsp:txXfrm>
    </dsp:sp>
    <dsp:sp modelId="{3AC0EB1E-B623-4183-9019-A2A76DBF53EE}">
      <dsp:nvSpPr>
        <dsp:cNvPr id="0" name=""/>
        <dsp:cNvSpPr/>
      </dsp:nvSpPr>
      <dsp:spPr>
        <a:xfrm>
          <a:off x="0" y="1212240"/>
          <a:ext cx="311733" cy="415644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FA86886-4320-44B7-82F7-6827ACEA47B4}">
      <dsp:nvSpPr>
        <dsp:cNvPr id="0" name=""/>
        <dsp:cNvSpPr/>
      </dsp:nvSpPr>
      <dsp:spPr>
        <a:xfrm>
          <a:off x="375237" y="1898053"/>
          <a:ext cx="1542882" cy="5195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904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Kris </a:t>
          </a:r>
          <a:r>
            <a:rPr kumimoji="0" lang="en-US" altLang="en-US" sz="900" b="0" i="0" u="none" strike="noStrike" kern="1200" cap="none" normalizeH="0" baseline="0" dirty="0" err="1" smtClean="0">
              <a:ln/>
              <a:effectLst/>
              <a:latin typeface="Arial" charset="0"/>
            </a:rPr>
            <a:t>Lestini</a:t>
          </a: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,                      HR Specialist, Classified/Admin</a:t>
          </a:r>
        </a:p>
      </dsp:txBody>
      <dsp:txXfrm>
        <a:off x="375237" y="1898053"/>
        <a:ext cx="1542882" cy="519555"/>
      </dsp:txXfrm>
    </dsp:sp>
    <dsp:sp modelId="{82D29518-1DAD-48E5-B6A3-F8FA3D0AA2A6}">
      <dsp:nvSpPr>
        <dsp:cNvPr id="0" name=""/>
        <dsp:cNvSpPr/>
      </dsp:nvSpPr>
      <dsp:spPr>
        <a:xfrm>
          <a:off x="393806" y="1950009"/>
          <a:ext cx="311733" cy="41564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93554A-304C-46BA-B848-F81712999C4C}">
      <dsp:nvSpPr>
        <dsp:cNvPr id="0" name=""/>
        <dsp:cNvSpPr/>
      </dsp:nvSpPr>
      <dsp:spPr>
        <a:xfrm>
          <a:off x="336779" y="2635822"/>
          <a:ext cx="1619807" cy="5195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904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Araceli Kaliangara,           HR Tech I, Classified/Admin</a:t>
          </a:r>
        </a:p>
      </dsp:txBody>
      <dsp:txXfrm>
        <a:off x="336779" y="2635822"/>
        <a:ext cx="1619807" cy="519555"/>
      </dsp:txXfrm>
    </dsp:sp>
    <dsp:sp modelId="{C455BB66-B260-496C-B5D2-C22EF4564B11}">
      <dsp:nvSpPr>
        <dsp:cNvPr id="0" name=""/>
        <dsp:cNvSpPr/>
      </dsp:nvSpPr>
      <dsp:spPr>
        <a:xfrm>
          <a:off x="372419" y="2687777"/>
          <a:ext cx="311733" cy="415644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F264AB-3C9A-4EEE-B949-3ADBBC8963E3}">
      <dsp:nvSpPr>
        <dsp:cNvPr id="0" name=""/>
        <dsp:cNvSpPr/>
      </dsp:nvSpPr>
      <dsp:spPr>
        <a:xfrm>
          <a:off x="336779" y="3373591"/>
          <a:ext cx="1619807" cy="5195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904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Keisha </a:t>
          </a:r>
          <a:r>
            <a:rPr kumimoji="0" lang="en-US" altLang="en-US" sz="900" b="0" i="0" u="none" strike="noStrike" kern="1200" cap="none" normalizeH="0" baseline="0" dirty="0" err="1" smtClean="0">
              <a:ln/>
              <a:effectLst/>
              <a:latin typeface="Arial" charset="0"/>
            </a:rPr>
            <a:t>Sentosa</a:t>
          </a: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, </a:t>
          </a:r>
          <a:endParaRPr kumimoji="0" lang="en-US" altLang="en-US" sz="9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HR </a:t>
          </a: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Tech I, Temp/Classified Hourly</a:t>
          </a:r>
        </a:p>
      </dsp:txBody>
      <dsp:txXfrm>
        <a:off x="336779" y="3373591"/>
        <a:ext cx="1619807" cy="519555"/>
      </dsp:txXfrm>
    </dsp:sp>
    <dsp:sp modelId="{3B0594D1-B795-46D9-AB0D-79ADBBCFB0CE}">
      <dsp:nvSpPr>
        <dsp:cNvPr id="0" name=""/>
        <dsp:cNvSpPr/>
      </dsp:nvSpPr>
      <dsp:spPr>
        <a:xfrm>
          <a:off x="372419" y="3425546"/>
          <a:ext cx="311733" cy="415644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DA298E-3BCA-490C-BEE3-F84386CB6FD1}">
      <dsp:nvSpPr>
        <dsp:cNvPr id="0" name=""/>
        <dsp:cNvSpPr/>
      </dsp:nvSpPr>
      <dsp:spPr>
        <a:xfrm>
          <a:off x="336779" y="4111359"/>
          <a:ext cx="1619807" cy="5195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904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err="1" smtClean="0">
              <a:ln/>
              <a:effectLst/>
              <a:latin typeface="Arial" charset="0"/>
            </a:rPr>
            <a:t>Myisha</a:t>
          </a: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 Washington,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HR Specialist,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Classification and Compensation</a:t>
          </a:r>
        </a:p>
      </dsp:txBody>
      <dsp:txXfrm>
        <a:off x="336779" y="4111359"/>
        <a:ext cx="1619807" cy="519555"/>
      </dsp:txXfrm>
    </dsp:sp>
    <dsp:sp modelId="{3AA5BF9F-6464-4298-8C3E-498D62BCCC39}">
      <dsp:nvSpPr>
        <dsp:cNvPr id="0" name=""/>
        <dsp:cNvSpPr/>
      </dsp:nvSpPr>
      <dsp:spPr>
        <a:xfrm>
          <a:off x="393807" y="4163315"/>
          <a:ext cx="311733" cy="415644"/>
        </a:xfrm>
        <a:prstGeom prst="rect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CBADAE-E930-4458-AC84-932DD54FA582}">
      <dsp:nvSpPr>
        <dsp:cNvPr id="0" name=""/>
        <dsp:cNvSpPr/>
      </dsp:nvSpPr>
      <dsp:spPr>
        <a:xfrm>
          <a:off x="336779" y="4849128"/>
          <a:ext cx="1699133" cy="5195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904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Thuy Quach, </a:t>
          </a:r>
          <a:endParaRPr kumimoji="0" lang="en-US" altLang="en-US" sz="9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HR </a:t>
          </a: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Specialist,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Recruitment and Employment</a:t>
          </a:r>
        </a:p>
      </dsp:txBody>
      <dsp:txXfrm>
        <a:off x="336779" y="4849128"/>
        <a:ext cx="1699133" cy="519555"/>
      </dsp:txXfrm>
    </dsp:sp>
    <dsp:sp modelId="{47B64370-5EFB-4C06-9F23-39892BC8FF65}">
      <dsp:nvSpPr>
        <dsp:cNvPr id="0" name=""/>
        <dsp:cNvSpPr/>
      </dsp:nvSpPr>
      <dsp:spPr>
        <a:xfrm>
          <a:off x="380999" y="4901083"/>
          <a:ext cx="311733" cy="415644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1C4423-219A-4206-80A0-DC1D20E41C49}">
      <dsp:nvSpPr>
        <dsp:cNvPr id="0" name=""/>
        <dsp:cNvSpPr/>
      </dsp:nvSpPr>
      <dsp:spPr>
        <a:xfrm>
          <a:off x="1560364" y="1160284"/>
          <a:ext cx="1415424" cy="5195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904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Patricia Hyland, Interim Director, Equity and Employee Relations</a:t>
          </a:r>
        </a:p>
      </dsp:txBody>
      <dsp:txXfrm>
        <a:off x="1560364" y="1160284"/>
        <a:ext cx="1415424" cy="519555"/>
      </dsp:txXfrm>
    </dsp:sp>
    <dsp:sp modelId="{F7F40A94-F11A-4BBD-91BD-3CC263F128D1}">
      <dsp:nvSpPr>
        <dsp:cNvPr id="0" name=""/>
        <dsp:cNvSpPr/>
      </dsp:nvSpPr>
      <dsp:spPr>
        <a:xfrm>
          <a:off x="1593267" y="1212240"/>
          <a:ext cx="311733" cy="415644"/>
        </a:xfrm>
        <a:prstGeom prst="rect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4AAB80-8B5F-47BC-8511-93546B13F716}">
      <dsp:nvSpPr>
        <dsp:cNvPr id="0" name=""/>
        <dsp:cNvSpPr/>
      </dsp:nvSpPr>
      <dsp:spPr>
        <a:xfrm>
          <a:off x="3194002" y="1160284"/>
          <a:ext cx="1332119" cy="5195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904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Christine Vo,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Manager,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Benefits</a:t>
          </a:r>
        </a:p>
      </dsp:txBody>
      <dsp:txXfrm>
        <a:off x="3194002" y="1160284"/>
        <a:ext cx="1332119" cy="519555"/>
      </dsp:txXfrm>
    </dsp:sp>
    <dsp:sp modelId="{5A76E944-6172-4474-A44F-A1CE752CAB61}">
      <dsp:nvSpPr>
        <dsp:cNvPr id="0" name=""/>
        <dsp:cNvSpPr/>
      </dsp:nvSpPr>
      <dsp:spPr>
        <a:xfrm>
          <a:off x="3249760" y="1212240"/>
          <a:ext cx="311733" cy="415644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2C6E69-C45B-400F-8438-D30C364DDA10}">
      <dsp:nvSpPr>
        <dsp:cNvPr id="0" name=""/>
        <dsp:cNvSpPr/>
      </dsp:nvSpPr>
      <dsp:spPr>
        <a:xfrm>
          <a:off x="3527032" y="1898053"/>
          <a:ext cx="1542061" cy="5195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904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Beijing Li,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Benefits System Analyst, Lead</a:t>
          </a:r>
        </a:p>
      </dsp:txBody>
      <dsp:txXfrm>
        <a:off x="3527032" y="1898053"/>
        <a:ext cx="1542061" cy="519555"/>
      </dsp:txXfrm>
    </dsp:sp>
    <dsp:sp modelId="{9ECC5C44-EA8C-4E74-89B3-F45332CDA54B}">
      <dsp:nvSpPr>
        <dsp:cNvPr id="0" name=""/>
        <dsp:cNvSpPr/>
      </dsp:nvSpPr>
      <dsp:spPr>
        <a:xfrm>
          <a:off x="3553955" y="1950009"/>
          <a:ext cx="311733" cy="415644"/>
        </a:xfrm>
        <a:prstGeom prst="rect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4832D98-45D2-449B-8C82-4AB902AAA486}">
      <dsp:nvSpPr>
        <dsp:cNvPr id="0" name=""/>
        <dsp:cNvSpPr/>
      </dsp:nvSpPr>
      <dsp:spPr>
        <a:xfrm>
          <a:off x="3527032" y="2635822"/>
          <a:ext cx="1542061" cy="5195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904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Shelley Du,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Benefits Specialist</a:t>
          </a:r>
        </a:p>
      </dsp:txBody>
      <dsp:txXfrm>
        <a:off x="3527032" y="2635822"/>
        <a:ext cx="1542061" cy="519555"/>
      </dsp:txXfrm>
    </dsp:sp>
    <dsp:sp modelId="{A97E4ADB-2C29-4FE9-9B17-1217C3A06067}">
      <dsp:nvSpPr>
        <dsp:cNvPr id="0" name=""/>
        <dsp:cNvSpPr/>
      </dsp:nvSpPr>
      <dsp:spPr>
        <a:xfrm>
          <a:off x="3553955" y="2687777"/>
          <a:ext cx="311733" cy="415644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863215-C313-4EF3-A192-BBC706B86F30}">
      <dsp:nvSpPr>
        <dsp:cNvPr id="0" name=""/>
        <dsp:cNvSpPr/>
      </dsp:nvSpPr>
      <dsp:spPr>
        <a:xfrm>
          <a:off x="3527032" y="3373591"/>
          <a:ext cx="1542061" cy="5195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904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Wen Xu,          Benefits </a:t>
          </a: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Technician</a:t>
          </a:r>
        </a:p>
      </dsp:txBody>
      <dsp:txXfrm>
        <a:off x="3527032" y="3373591"/>
        <a:ext cx="1542061" cy="519555"/>
      </dsp:txXfrm>
    </dsp:sp>
    <dsp:sp modelId="{6921B087-7539-4553-B401-CD5CB6B51F5D}">
      <dsp:nvSpPr>
        <dsp:cNvPr id="0" name=""/>
        <dsp:cNvSpPr/>
      </dsp:nvSpPr>
      <dsp:spPr>
        <a:xfrm>
          <a:off x="3553955" y="3425546"/>
          <a:ext cx="311733" cy="41564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1ABC4D-66CC-44A6-9ED1-DEAC5FDC2AA9}">
      <dsp:nvSpPr>
        <dsp:cNvPr id="0" name=""/>
        <dsp:cNvSpPr/>
      </dsp:nvSpPr>
      <dsp:spPr>
        <a:xfrm>
          <a:off x="4744335" y="1160284"/>
          <a:ext cx="1332129" cy="5195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904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Monica Garcia, Executive Assistant</a:t>
          </a:r>
        </a:p>
      </dsp:txBody>
      <dsp:txXfrm>
        <a:off x="4744335" y="1160284"/>
        <a:ext cx="1332129" cy="519555"/>
      </dsp:txXfrm>
    </dsp:sp>
    <dsp:sp modelId="{D94EA169-6FC3-4A82-9D47-545A9F90B5C9}">
      <dsp:nvSpPr>
        <dsp:cNvPr id="0" name=""/>
        <dsp:cNvSpPr/>
      </dsp:nvSpPr>
      <dsp:spPr>
        <a:xfrm>
          <a:off x="4761679" y="1212240"/>
          <a:ext cx="311733" cy="415644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F64A34-608D-4276-BA58-4E587B6E3118}">
      <dsp:nvSpPr>
        <dsp:cNvPr id="0" name=""/>
        <dsp:cNvSpPr/>
      </dsp:nvSpPr>
      <dsp:spPr>
        <a:xfrm>
          <a:off x="6294678" y="1160284"/>
          <a:ext cx="1223916" cy="5195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904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Patti Conens,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HR Specialist,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Full-Time Faculty</a:t>
          </a:r>
        </a:p>
      </dsp:txBody>
      <dsp:txXfrm>
        <a:off x="6294678" y="1160284"/>
        <a:ext cx="1223916" cy="519555"/>
      </dsp:txXfrm>
    </dsp:sp>
    <dsp:sp modelId="{DF41990B-E642-453C-876F-14352BEAB5F4}">
      <dsp:nvSpPr>
        <dsp:cNvPr id="0" name=""/>
        <dsp:cNvSpPr/>
      </dsp:nvSpPr>
      <dsp:spPr>
        <a:xfrm>
          <a:off x="6312242" y="1212240"/>
          <a:ext cx="311733" cy="415644"/>
        </a:xfrm>
        <a:prstGeom prst="rect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91605AA-915C-40F9-9A8F-858B46390AF5}">
      <dsp:nvSpPr>
        <dsp:cNvPr id="0" name=""/>
        <dsp:cNvSpPr/>
      </dsp:nvSpPr>
      <dsp:spPr>
        <a:xfrm>
          <a:off x="7736808" y="1160284"/>
          <a:ext cx="1329334" cy="5195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904" tIns="5715" rIns="5715" bIns="571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Anna Luna,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900" b="0" i="0" u="none" strike="noStrike" kern="1200" cap="none" normalizeH="0" baseline="0" dirty="0" smtClean="0">
              <a:ln/>
              <a:effectLst/>
              <a:latin typeface="Arial" charset="0"/>
            </a:rPr>
            <a:t>HR Tech I,       Full-Time Faculty</a:t>
          </a:r>
        </a:p>
      </dsp:txBody>
      <dsp:txXfrm>
        <a:off x="7736808" y="1160284"/>
        <a:ext cx="1329334" cy="519555"/>
      </dsp:txXfrm>
    </dsp:sp>
    <dsp:sp modelId="{7EB67E79-2456-40C6-97AA-DFF5864C6481}">
      <dsp:nvSpPr>
        <dsp:cNvPr id="0" name=""/>
        <dsp:cNvSpPr/>
      </dsp:nvSpPr>
      <dsp:spPr>
        <a:xfrm>
          <a:off x="7763971" y="1212240"/>
          <a:ext cx="311733" cy="415644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ictureOrgChart+Icon">
  <dgm:title val="Picture Organization Chart"/>
  <dgm:desc val="Use to show hierarchical information or reporting relationships in an organization, with corresponding pictures. The assistant shape and the Org Chart hanging layouts are available with this layout."/>
  <dgm:catLst>
    <dgm:cat type="hierarchy" pri="1050"/>
    <dgm:cat type="officeonline" pri="1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Pict1" styleLbl="alignImgPlace1">
              <dgm:alg type="sp"/>
              <dgm:shape xmlns:r="http://schemas.openxmlformats.org/officeDocument/2006/relationships" type="rect" r:blip="" blipPhldr="1">
                <dgm:adjLst/>
              </dgm:shape>
              <dgm:presOf/>
              <dgm:constrLst/>
              <dgm:ruleLst/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3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5F731-386D-4F1A-A7DD-BE80960C7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82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B7E39-7A07-4329-A2A6-4BBB3AF9D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05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E8383-CFC3-4A90-B431-40AD40B962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370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0BE1A7-3AF3-4454-B6BE-51A1AA9938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60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7ED9A-F0EE-4206-A4D5-570CFCE8A8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89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0DD87-E90C-426A-B55B-C360069AD5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19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8E6C5-3434-419B-B13D-8DEEB2C9A0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82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9291A-4EC8-44C8-9FD9-EC6C5CA27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41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3B357-4052-44A0-B1DD-ED23345308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4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61FE0-B080-4267-BD34-2E98B7B0BD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22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2B48B-DC17-425F-A4C5-D9A58EB367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42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BFD33-F2CB-4228-B355-76D125FDFF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20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6A80F2-77BD-4684-8D0B-67F0417477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1673" y="609600"/>
            <a:ext cx="8458200" cy="868362"/>
          </a:xfrm>
          <a:solidFill>
            <a:schemeClr val="accent2"/>
          </a:solidFill>
        </p:spPr>
        <p:txBody>
          <a:bodyPr/>
          <a:lstStyle/>
          <a:p>
            <a:r>
              <a:rPr lang="en-US" altLang="en-US" sz="2500" b="1" dirty="0" smtClean="0">
                <a:solidFill>
                  <a:schemeClr val="bg1"/>
                </a:solidFill>
              </a:rPr>
              <a:t>Human Resources and Equal Opportunity</a:t>
            </a:r>
            <a:endParaRPr lang="en-US" altLang="en-US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74037451"/>
              </p:ext>
            </p:extLst>
          </p:nvPr>
        </p:nvGraphicFramePr>
        <p:xfrm>
          <a:off x="76201" y="1219200"/>
          <a:ext cx="9067799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573" y="89813"/>
            <a:ext cx="914400" cy="5197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43600" y="6494621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smtClean="0"/>
              <a:t>August </a:t>
            </a:r>
            <a:r>
              <a:rPr lang="en-US" sz="1000" b="1" dirty="0" smtClean="0"/>
              <a:t>2016</a:t>
            </a:r>
            <a:endParaRPr lang="en-US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lex organization char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Complex organization chart</Template>
  <TotalTime>89</TotalTime>
  <Words>123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Complex organization chart</vt:lpstr>
      <vt:lpstr>Human Resources and Equal Opportunity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and Equal Opportunity</dc:title>
  <dc:creator>FHDA</dc:creator>
  <cp:lastModifiedBy>FHDA</cp:lastModifiedBy>
  <cp:revision>11</cp:revision>
  <cp:lastPrinted>2015-11-13T23:53:31Z</cp:lastPrinted>
  <dcterms:created xsi:type="dcterms:W3CDTF">2015-11-13T23:03:04Z</dcterms:created>
  <dcterms:modified xsi:type="dcterms:W3CDTF">2016-08-11T23:53:19Z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TC062561341033</vt:lpwstr>
  </property>
</Properties>
</file>